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tegoría que trae consigo las reglas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tegoría que trae consigo las reglas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tegoría que trae consigo las reglas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tegoría que trae consigo las reglas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tegoría que trae consigo las reglas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: la entrevista y el análisis del medio son ejercicio de libertad de expresión e información periodística, no propaganda del actor polí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El medio que entrevista y analiza ejerce su libertad editorial; no es el actor político difundiendo su mensaje, así que no es propaganda imputable. La 1 confunde «mención» con «propaganda»: el candidato aparece para informar, no para pedir el voto en el mensaje del medio. La 3 inventa un criterio de pago ajeno a la definición. La 4 es falsa: los medios sí pueden mencionar candidatos; es parte de la deliberación. Denunciar mal desgasta y puede volverse calumn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opaganda electoral requiere un sujeto político que difunde un mensaje persuasivo para pedir el voto; la labor periodística y la opinión del medio no son propaganda del candi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pro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mención no equivale a propaganda. Un debate, una entrevista o una nota son ejercicio de la libertad de información del medio y del derecho del ciudadano a opinar; no son el partido difundiendo su mensaje persuasivo. Solo cuando media un contenido de petición del voto generado o atribuible al actor político se activa el régimen de la propaganda, con sus límites de espacio, tiempo y financiamiento. Confundirlo lleva a denuncias infundadas o a creer, al revés, que lo que no firma el partido no se puede impu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opaganda exige que un actor político difunda un mensaje persuasivo para pedir el voto; entrevistas, debates y notas del medio son información periodística, no propaga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opinión de un ciudadano en redes es siempre propaganda imputable al partido que él vo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la opinión de un ciudadano es libertad de expresión, no propaganda del partido, salvo que actúe como brazo difusor atribuible al actor político. Las demás son ciertas: la 1 describe el carácter público e identificable, la 2 separa periodismo de propaganda, y la 4 recuerda que solo lo que es propaganda se mide contra los límites. El hábito: aplicar el tamiz de cuatro preguntas antes de clasificar un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pinión ciudadana no es propaganda del partido; para serlo debe tratarse de contenido de un actor político (o a su favor) que pide el voto y se le atribuy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uerda tres mensajes políticos que viste esta semana (una lona, un video en redes, una nota). Para cada uno pasa el tamiz: ¿viene de un actor político? ¿pide el voto? ¿se difunde al público? ¿se identifica? ¿cuál de los tres es propaganda regulada y cuál es opinión o periodism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l concepto de propag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31" r:id="rId1"/>
    <p:sldLayoutId id="2481848932" r:id="rId2"/>
    <p:sldLayoutId id="2481848933" r:id="rId3"/>
    <p:sldLayoutId id="24818489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f64e31a85808122a60c9292f5e0c158fd2af48562dd0b1f1.jpg"/>
  <Relationship Id="rId3" Type="http://schemas.openxmlformats.org/officeDocument/2006/relationships/hyperlink" Target="https://politica.lumbre.lat/object/fle-pro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pro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a propaganda electoral regulada del acto de campaña, la libertad de expresión del ciudadano y la información periodística, para saber qué mensajes caen bajo las reglas de tiempo, espacio, contenido y financiamie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 mensaje político es «propaganda» en el sentido legal. Esta lección traza la frontera: propaganda electoral es el conjunto de escritos, imágenes y sonidos que un partido o candidato difunde para pedir el voto, con contenido persuasivo y identifiable. Se separa del acto de campaña, la expresión ciudadana y la labor periodística. Definir la categoría es prerrequisito para aplicar las reglas de espacio, tiempo y prohibiciones: solo lo que es propaganda se mide contra sus lími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paganda electoral · acto de campaña · libertad de expresión · pedimento del voto · contenido persuasiv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tegoría que trae consigo las regla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u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tacular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c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s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tegoría que trae consigo las regla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áct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ág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s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lo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\n\n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tegoría que trae consigo las regla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se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iti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v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v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a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tegoría que trae consigo las regla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rí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ís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e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\n\nDibu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»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tegoría que trae consigo las regla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miz de las cuatro pregun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ecidir si un mensaje es propaganda electoral regulada, aplica cuatro preguntas: (1) ¿Viene de un actor político o actúa a su favor? (2) ¿Pide o sugiere el voto? (3) ¿Se difunde al público? (4) ¿Se identifica con el candidato, partido o sus símbolo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8765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s cuatro son sí, es propaganda y le aplican las reglas de espacio, tiempo y contenido. Si falla alguna, puede ser acto de campaña, opinión ciudadana o información periodística: otro régi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tegoría que trae consigo las regla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3335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3335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tamiz sirve también hacia afuera: antes de denunciar la «propaganda» del rival, verifica que realmente lo sea, porque una opinión de un ciudadano no es propaganda imputable a su candidatu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tegoría que trae consigo las reg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de televisión entrevista al candidato y luego analiza sus respuestas. La campaña quiere denunciarlo como «propaganda negativa del rival». ¿Es correcto calificarlo así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: cualquier aparición del candidato en un medio es propaganda imputable a su part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: la entrevista y el análisis del medio son ejercicio de libertad de expresión e información periodística, no propaganda del actor polític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í, pero solo si el candidato cobra por aparec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, porque los medios nunca pueden mencionar a candidatos en campañ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miz de la propagan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or político + pedir el voto + difusión pública = propaganda regul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paganda electoral se forma cuando un actor político difunde al público un mensaje persuasivo que pide el voto y se identifica con él; si falta alguno de esos rasgos, el mensaje cae en otra categoría (acto, opinión, periodismo)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tegoría que trae consigo las reg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aparición pública de un candidato en medios o redes constituye propaganda electoral imputable a su part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qué es propaganda. Encuentr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ropaganda electoral suele difundirse por vía pública, medios o redes con identificación del act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medio que entrevista y analiza a un candidato ejerce su libertad de información, no hace propaganda de é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opinión de un ciudadano en redes es siempre propaganda imputable al partido que él vo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lo el contenido que un actor político difunde para pedir el voto se mide contra las reglas de la propagan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 tres mensajes políticos que viste esta semana (una lona, un video en redes, una nota). Para cada uno pasa el tamiz: ¿viene de un actor político? ¿pide el voto? ¿se difunde al público? ¿se identifica? ¿cuál de los tres es propaganda regulada y cuál es opinión o periodism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fallas en distinguir la opinión ciudadana del mensaje del partido, confundirás denuncia legítima con ataque infund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oncepto de propagan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qué es propaganda electoral y qué no. La siguiente lección entra a dónde y cuándo se puede difundir: espacios permitidos y prohibi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el tamiz: propaganda es el contenido de un actor político que difunde al público un mensaje persuasivo que pide el voto y se identifica con él; el periodismo y la opinión ciudadana son otra categorí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1"/>
              </a:rPr>
              <a:t><![CDATA[Propaganda o no: acotar el concepto que tiene reg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mitado el concepto, la campaña necesita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 y 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 desplegarlo: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 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 ofi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radio y televisión, y las reglas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 contra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nen permitidos, plazos y prohibiciones propias. La próxima lección ordena ese mapa de espacios y límites, incluida la línea roja que nunca se debe cruz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2026-10-24T09:04:18Z</dcterms:created>
  <dcterms:modified xsi:type="dcterms:W3CDTF">2026-10-24T09:04:18Z</dcterms:modified>
  <dc:title>Propaganda o no: acotar el concepto que tiene reglas</dc:title>
  <dc:description>Presentación editable del OA «Propaganda o no: acotar el concepto que tiene reglas». Enlace: https://politica.lumbre.lat/object/fle-pro-r01-oa01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