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pro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orma es propaganda; el reloj decide si es legal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orma es propaganda; el reloj decide si es legal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orma es propaganda; el reloj decide si es legal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orma es propaganda; el reloj decide si es legal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orma es propaganda; el reloj decide si es legal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cto anticipado de campaña, porque promueve la candidatura para la elección general antes del inicio autoriz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es la 2. Petición expresa del voto para la elección general fuera de fecha es el núcleo del acto anticipado. La 1 confunde: la precampaña busca el voto de la militancia para elegir precandidato, no el voto ciudadano de la elección. La 3 usa mal el término «jornada» (es el día de la votación). La 4 confunde la reflexión, que es el silencio previo a la jornada, no antes de la campaña. El error es de calendario, no de conten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cto anticipado de campaña promueve la candidatura para la elección antes del inicio formal del periodo autorizado; no es precampaña porque va dirigida al electorado general y no a la selección inter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fle-pro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Precisamente la reflexión y la jornada son la **pausa** del proceso: se prohíbe propaganda y actos, y la propaganda física debe retirarse. Internet y redes tienen un régimen más flexible, por lo que la regla no es idéntica para todos los medios. Dejar la lona colgada o convocar un mitin en esas fechas es una infracción clásica de calendario. La agenda del equipo debe contemplar qué se apaga y qué se retira en cada una de esas venta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flexión y la jornada constituyen una pausa obligada: se prohíbe difundir propaganda y realizar actos de campaña, con retiro de la propaganda física y un régimen particular para lo digit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Durante la reflexión y la jornada sigue permitida toda la propaganda física y los míti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en la pausa obligada no se permiten la propaganda física ni los mítines; al contrario, deben cesar y retirarse. Las demás son ciertas: la 1 separa precampaña y campaña, la 2 define el acto anticipado, y la 4 reconoce el régimen diferencial de lo digital. El hábito: revisar la fecha del mensaje contra el calendario oficial, no solo su conten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flexión y la jornada imponen una pausa: se prohíbe propaganda y acto público, y la propaganda física debe retir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buja el calendario de una elección local que conozcas: marca fin de precampaña, inicio y fin de campaña, día de reflexión y jornada. Para cada línea, anota qué acción concreta debe ejecutarse ese día (encender, apagar, retirar físicamente, bajar contenid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pro-r01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propaganda y calend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pro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8930" r:id="rId1"/>
    <p:sldLayoutId id="2481848931" r:id="rId2"/>
    <p:sldLayoutId id="2481848932" r:id="rId3"/>
    <p:sldLayoutId id="248184893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1e5a646f85da12305fb6a1cec895cc139f88d0476fa09411.jpg"/>
  <Relationship Id="rId3" Type="http://schemas.openxmlformats.org/officeDocument/2006/relationships/hyperlink" Target="https://politica.lumbre.lat/object/fle-pro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ort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agand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campañ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us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ligad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fle-pro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propaganda de precampaña, de campaña y de actos anticipados, ubicar las ventanas temporales en que cada una está permitida y reconocer la pausa obligada (reflexión y jornada) durante la cual queda prohibida la propagand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sma lona que hoy es legal puede ser delito si se coloca fuera de su ventana. Esta lección ordena el tiempo: precampaña, campaña y la frontera con los actos anticipados, que promueven al candidato antes del inicio formal. Explica la pausa obligada —el silencio en la reflexión y la jornada, con prohibición de propaganda— y por qué la difusión en redes no se detiene igual que el acto público. Situar el mensaje en el calendario correcto es de las reglas que más denuncias gen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campaña · acto anticipado de campaña · campaña · día de reflexión · jornada electoral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orma es propaganda; el reloj decide si es legal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ampañ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í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andid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ampañ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orma es propaganda; el reloj decide si es legal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li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s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un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siv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t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oj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u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ecampañ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mpañ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orma es propaganda; el reloj decide si es legal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u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vo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í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e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t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i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selit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oh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o»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orma es propaganda; el reloj decide si es legal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)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et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x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ím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b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an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egales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orma es propaganda; el reloj decide si es legal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genda del calendario, antes que el conteni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amatoria?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da?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tan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do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g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orma es propaganda; el reloj decide si es legal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rse)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evers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ampañ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end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m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forma es propaganda; el reloj decide si es leg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semanas antes del inicio formal de campaña, una candidatura coloca lonas con su eslogan y una petición directa del voto para la elección. ¿Qué encuadre es el más prob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ecampaña legal, porque toda propaganda antes de la campaña es precampañ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to anticipado de campaña, porque promueve la candidatura para la elección general antes del inicio autoriza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opaganda de jornada, porque se difunde cerca de la fecha de vot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ía de reflexión, porque falta poco para que arranque la campañ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ventanas del calenda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campaña, campaña, pausa de reflexión y jornada ordenan la propagan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tipo de propaganda vive en una ventana: la precampaña antes del inicio, la campaña del arranque al cierre, y tras el cierre una pausa de reflexión y jornada en que la propaganda física y el acto público se apagan, con un régimen distinto para lo digit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forma es propaganda; el reloj decide si es leg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 el día de reflexión y la jornada electoral, la ley permite mantener toda la propaganda física y seguir realizando actos de campaña sin restri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el tiempo de la propaganda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precampaña y la campaña son ventanas distintas, con propaganda y reglas propi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omover la candidatura para la elección antes del inicio autorizado puede configurar un acto anticip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urante la reflexión y la jornada sigue permitida toda la propaganda física y los mítin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ontenido en internet y redes puede regirse por un régimen distinto al del acto público o la vía físic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el calendario de una elección local que conozcas: marca fin de precampaña, inicio y fin de campaña, día de reflexión y jornada. Para cada línea, anota qué acción concreta debe ejecutarse ese día (encender, apagar, retirar físicamente, bajar contenido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plan de propaganda no tiene fecha de «apagado» y de retiro físico, el calendario te encontrará despreven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propaganda y calenda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situar la propaganda en su ventana y respetar la pausa obligada. La siguiente lección entra a los espacios concretos y las prohibiciones de conten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precampaña, campaña, acto anticipado y pausa de reflexión/jornada son ventanas distintas; la legalidad depende del cuándo y del medio, no solo del qué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1-oa02"/>
              </a:rPr>
              <a:t><![CDATA[El momento importa: propaganda, precampaña y pausa obliga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da la propaganda en su ventana temporal, qued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vía pública con sus topes, los tiempos oficiales en radio y televisión, los espacios contratados, y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roja de con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difamación, odio de género, compra de espacios o uso de programas sociales—. La próxima lección ordena ese mapa de espacios y prohibicion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2026-10-24T09:04:17Z</dcterms:created>
  <dcterms:modified xsi:type="dcterms:W3CDTF">2026-10-24T09:04:17Z</dcterms:modified>
  <dc:title>El momento importa: propaganda, precampaña y pausa obligada</dc:title>
  <dc:description>Presentación editable del OA «El momento importa: propaganda, precampaña y pausa obligada». Enlace: https://politica.lumbre.lat/object/fle-pro-r01-oa02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