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fle-pro-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fle-pro-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da mensaje tiene su lugar: el mapa de espacios»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da mensaje tiene su lugar: el mapa de espacios»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da mensaje tiene su lugar: el mapa de espacios»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da mensaje tiene su lugar: el mapa de espacios»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da mensaje tiene su lugar: el mapa de espacios»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en radio y televisión la propaganda solo puede transmitirse por los tiempos oficiales del partido; comprar spots a la concesionaria está prohib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es la 2. La regla no depende del dinero ni del contenido: en concesiones de radio y TV no se compra pauta, se accede por tiempos oficiales. La 1 traslada la lógica de la prensa escrita (donde sí se contrata) a la radiodifusión, que es justo el error que la norma busca impedir. La 3 inventa una distinción según la propiedad de la estación que no existe para este efecto. La 4 es falsa: el candidato sí aparece en radio y TV, pero por los espacios del partido y en coberturas informativas, no por spots compr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odelo prohíbe la contratación de espacios en radio y televisión; la propaganda en esos medios existe únicamente a través de los tiempos oficiales asignados por la ley al 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fle-pro-r02-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fle-pro-r02-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terrenos, tres regla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DADERO, pero solo en prensa y medios contratables. La restricción absoluta de comprar espacios se refiere a las concesiones de radio y televisión. En diarios, portales y redes la pauta es válida si el anuncio se identifica como propaganda y el desembolso se asienta como gasto reportable, dentro del tope. El matiz decisivo es el medio: contratar está bien en prensa, prohibido en radiodifusión, y esa frontera es la que la lección deja traz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ohibición de contratar pauta alcanza a radio y televisión; en prensa escrita y medios digitales la contratación está permitida, con identificación como propaganda y registro con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fle-pro-r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n prensa escrita y redes no se puede contratar ningún espacio publicitario bajo ninguna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incorrecta por exceso contrario: confunde la regla de radio/TV con la prensa. En diarios y portales la contratación sí existe, con identificación y gasto. Las demás son ciertas: la 1 describe la vía pública regulada, la 2 enuncia correctamente la prohibición de spots, y la 4 señala las zonas protegidas. El hábito: antes de contratar o pegar, pregunta primero por el medio y por el reglamento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 prensa escrita y medios digitales sí se permite contratar espacio, identificado como propaganda y registrado como gasto; la prohibición de compra es propia de radio y tel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fle-pro-r02-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cinco piezas reales de propaganda que viste en tu último proceso (una lona, un spot de radio, un anuncio de diario, una publicación pagada en redes, una pancarta). Clasifica cada una en los tres terrenos y marca si su colocación o contratación respetaba la regla del medio. ¿Cuál estuvo mal ubicada y qué debió hacerse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fle-pro-r02-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espacios y med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fle-pro-r02-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8947" r:id="rId1"/>
    <p:sldLayoutId id="2481848948" r:id="rId2"/>
    <p:sldLayoutId id="2481848949" r:id="rId3"/>
    <p:sldLayoutId id="248184895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9cebac13333fac85328aecc883252408a4b232da22ed0441.jpg"/>
  <Relationship Id="rId3" Type="http://schemas.openxmlformats.org/officeDocument/2006/relationships/hyperlink" Target="https://politica.lumbre.lat/object/fle-pro-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pro-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pro-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pro-r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pro-r02-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pro-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pro-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pro-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pro-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pro-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pro-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pro-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pro-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pro-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pro-r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pro-r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pro-r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pro-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pro-r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pro-r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fle-pro-r02-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p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paci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úblic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ad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levis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ue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trat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fle-pro-r02-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pro-r02-oa01"/>
              </a:rPr>
              <a:t><![CDATA[El mapa de los espacios: vía pública, radio y televisión, y lo que se puede contra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en qué espacios y medios la propaganda electoral está permitida, con qué límites, y reconocer la regla que más campañas sorprende: en radio y televisión no se compra, solo se accede por tiempos oficiales del parti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pro-r02-oa01"/>
              </a:rPr>
              <a:t><![CDATA[El mapa de los espacios: vía pública, radio y televisión, y lo que se puede contra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ber qué es propaganda no basta: hay que saber dónde se puede pegar, transmitir y publicar. La vía pública está permitida pero regulada por el municipio, con zonas prohibidas. En radio y televisión la propaganda no se compra: solo existe por los tiempos oficiales del partido, y está vedado el spot contratado. La prensa y las redes sí admiten espacios pagados, que deben identificarse como propaganda y contabilizarse como gast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pro-r02-oa01"/>
              </a:rPr>
              <a:t><![CDATA[El mapa de los espacios: vía pública, radio y televisión, y lo que se puede contra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vía pública · tiempos oficiales · radio y televisión · espacios contratados · propaganda en red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mensaje tiene su lugar: el mapa de espacio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pro-r02-oa01"/>
              </a:rPr>
              <a:t><![CDATA[El mapa de los espacios: vía pública, radio y televisión, y lo que se puede contra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vo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o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ag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li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intui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diodifusión:\n\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tacula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me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ncar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mitid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icip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po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hib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g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ad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lev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mensaje tiene su lugar: el mapa de espacio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pro-r02-oa01"/>
              </a:rPr>
              <a:t><![CDATA[El mapa de los espacios: vía pública, radio y televisión, y lo que se puede contra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agan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v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mp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fic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ig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e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m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po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hibi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titución]]></a:t>
            </a:r>
            <a:r>
              <a:rPr lang="en-US" strike="noStrike" sz="2100" spc="0" u="none" cap="none">
                <a:solidFill>
                  <a:srgbClr val="1B2438">
                    <a:alpha val="100000"/>
                  </a:srgbClr>
                </a:solidFill>
                <a:latin typeface="Calibri"/>
              </a:rPr>
              <a:t><![CDATA[.\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n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ri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gita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t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paci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n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dentificar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ag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strar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ás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on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erc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mensaje tiene su lugar: el mapa de espacio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pro-r02-oa01"/>
              </a:rPr>
              <a:t><![CDATA[El mapa de los espacios: vía pública, radio y televisión, y lo que se puede contra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ngámo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ag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va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bili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b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ili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men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xi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ira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zon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teg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vers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ag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nument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istóric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queológic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ña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ánsi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bili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tru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ñ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imon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áfo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stór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mensaje tiene su lugar: el mapa de espacio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pro-r02-oa01"/>
              </a:rPr>
              <a:t><![CDATA[El mapa de los espacios: vía pública, radio y televisión, y lo que se puede contra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ag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iv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i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lta.\n\n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mp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fic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lev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e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spon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ina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dent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a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ándo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esiona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nt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nt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ign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mensaje tiene su lugar: el mapa de espacio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pro-r02-oa01"/>
              </a:rPr>
              <a:t><![CDATA[El mapa de los espacios: vía pública, radio y televisión, y lo que se puede contra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1]]></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que más campañas sorprend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radio y televisión la propaganda electoral NO se contrata: está prohibido comprar espacios (spots) a las concesionarias. Todo mensaje en esos medios debe viajar por los tiempos oficiales del partido.]]></a:t>
            </a:r>
          </a:p>
        </p:txBody>
      </p:sp>
      <p:sp>
        <p:nvSpPr>
          <p:cNvPr id="11" name=""/>
          <p:cNvSpPr txBox="1"/>
          <p:nvPr/>
        </p:nvSpPr>
        <p:spPr>
          <a:xfrm>
            <a:off x="685800" y="28765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artido que «paga comerciales en radio» comete una infracción de las más graves, aunque el spot diga la verdad y sea bonito. En cambio, en prensa escrita, portales digitales y redes sí se puede contratar espacio, siempre identificado como propaganda y contado como gasto. La diferencia no es el mensaje: es el medi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mensaje tiene su lugar: el mapa de espacio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pro-r02-oa01"/>
              </a:rPr>
              <a:t><![CDATA[El mapa de los espacios: vía pública, radio y televisión, y lo que se puede contra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1]]></a:t>
            </a:r>
          </a:p>
        </p:txBody>
      </p:sp>
      <p:sp>
        <p:nvSpPr>
          <p:cNvPr id="7" name="" descr=""/>
          <p:cNvSpPr/>
          <p:nvPr/>
        </p:nvSpPr>
        <p:spPr>
          <a:xfrm>
            <a:off x="514350" y="1219200"/>
            <a:ext cx="8115300" cy="704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704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gastar en «pauta», verifica si el medio es concesión de radio/TV (no se compra) o prensa/red (sí se compra y se repor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pro-r02-oa01"/>
              </a:rPr>
              <a:t><![CDATA[El mapa de los espacios: vía pública, radio y televisión, y lo que se puede contra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ada mensaje tiene su lugar: el mapa de espaci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andidato con presupuesto holgado quiere pautar treinta inserts de veinte segundos en la principal estación de radio de la ciudad durante la campaña. ¿Es una decisión legal?]]></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í: con identificarse como propaganda y pagarse con el tope permitido, cualquier medio es válido.]]></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en radio y televisión la propaganda solo puede transmitirse por los tiempos oficiales del partido; comprar spots a la concesionaria está prohibi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pro-r02-oa01"/>
              </a:rPr>
              <a:t><![CDATA[El mapa de los espacios: vía pública, radio y televisión, y lo que se puede contra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1]]></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í, pero solo si la estación es estatal y no privada.]]></a:t>
            </a:r>
          </a:p>
        </p:txBody>
      </p:sp>
      <p:sp>
        <p:nvSpPr>
          <p:cNvPr id="8" name=""/>
          <p:cNvSpPr txBox="1"/>
          <p:nvPr/>
        </p:nvSpPr>
        <p:spPr>
          <a:xfrm>
            <a:off x="666750" y="1600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porque en campaña ningún medio puede transmitir mensajes del candida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terrenos, tres regl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pro-r02-oa01"/>
              </a:rPr>
              <a:t><![CDATA[El mapa de los espacios: vía pública, radio y televisión, y lo que se puede contra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Vía pública: permitida pero regulada por el ordenamiento local, con zonas protegidas.]]></a:t>
            </a:r>
          </a:p>
        </p:txBody>
      </p:sp>
      <p:sp>
        <p:nvSpPr>
          <p:cNvPr id="9" name=""/>
          <p:cNvSpPr txBox="1"/>
          <p:nvPr/>
        </p:nvSpPr>
        <p:spPr>
          <a:xfrm>
            <a:off x="514350" y="2200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vía pública admite propaganda, sujeta al reglamento municipal o estatal sobre soportes, medidas y retiro; monumentos, señales de tránsito y mobiliario que dañe el patrimonio o la seguridad quedan excluidos.]]></a:t>
            </a:r>
          </a:p>
        </p:txBody>
      </p:sp>
      <p:sp>
        <p:nvSpPr>
          <p:cNvPr id="10" name=""/>
          <p:cNvSpPr txBox="1"/>
          <p:nvPr/>
        </p:nvSpPr>
        <p:spPr>
          <a:xfrm>
            <a:off x="514350" y="3505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terrenos, tres regl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pro-r02-oa01"/>
              </a:rPr>
              <a:t><![CDATA[El mapa de los espacios: vía pública, radio y televisión, y lo que se puede contra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El mismo mensaje viaja distinto según el medio: no confundas la lógica.]]></a:t>
            </a:r>
          </a:p>
        </p:txBody>
      </p:sp>
      <p:sp>
        <p:nvSpPr>
          <p:cNvPr id="8" name=""/>
          <p:cNvSpPr txBox="1"/>
          <p:nvPr/>
        </p:nvSpPr>
        <p:spPr>
          <a:xfrm>
            <a:off x="514350" y="19145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egunta correcta antes de gastar no es «¿cuánto cuesta el espacio?» sino «¿en qué medio aparece?». De la respuesta depende si es legal contratarlo, si debe ir en tiempo oficial o si basta con publicarlo en el canal propio.]]></a:t>
            </a:r>
          </a:p>
        </p:txBody>
      </p:sp>
      <p:sp>
        <p:nvSpPr>
          <p:cNvPr id="9" name=""/>
          <p:cNvSpPr txBox="1"/>
          <p:nvPr/>
        </p:nvSpPr>
        <p:spPr>
          <a:xfrm>
            <a:off x="628650" y="3228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 radio o TV concesionada? → tiempos oficiales, no compra]]></a:t>
            </a:r>
          </a:p>
        </p:txBody>
      </p:sp>
      <p:sp>
        <p:nvSpPr>
          <p:cNvPr id="10" name=""/>
          <p:cNvSpPr txBox="1"/>
          <p:nvPr/>
        </p:nvSpPr>
        <p:spPr>
          <a:xfrm>
            <a:off x="628650" y="3571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 prensa digital o redes? → se contrata, se identifica y se gasta]]></a:t>
            </a:r>
          </a:p>
        </p:txBody>
      </p:sp>
      <p:sp>
        <p:nvSpPr>
          <p:cNvPr id="11" name=""/>
          <p:cNvSpPr txBox="1"/>
          <p:nvPr/>
        </p:nvSpPr>
        <p:spPr>
          <a:xfrm>
            <a:off x="628650" y="39147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 vía pública? → se coloca según el reglamento local y se reti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pro-r02-oa01"/>
              </a:rPr>
              <a:t><![CDATA[El mapa de los espacios: vía pública, radio y televisión, y lo que se puede contra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ada mensaje tiene su lugar: el mapa de espacio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uesto que la campaña cuenta con presupuesto dentro del tope de gasto, puede comprar espacios publicitarios en la prensa escrita siempre que los identifique como propaganda y los registre como gasto.]]></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362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pro-r02-oa01"/>
              </a:rPr>
              <a:t><![CDATA[El mapa de los espacios: vía pública, radio y televisión, y lo que se puede contra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espacios de la propaganda. Encuentr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vía pública admite propaganda, sujeta al reglamento municipal sobre soportes, medidas y retir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radio y televisión está prohibido comprar spots: solo se difunde por tiempos oficiales del partid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prensa escrita y redes no se puede contratar ningún espacio publicitario bajo ninguna condi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pro-r02-oa01"/>
              </a:rPr>
              <a:t><![CDATA[El mapa de los espacios: vía pública, radio y televisión, y lo que se puede contra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monumentos históricos y las señales de tránsito son zonas donde en general no se coloca propagan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pro-r02-oa01"/>
              </a:rPr>
              <a:t><![CDATA[El mapa de los espacios: vía pública, radio y televisión, y lo que se puede contra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cinco piezas reales de propaganda que viste en tu último proceso (una lona, un spot de radio, un anuncio de diario, una publicación pagada en redes, una pancarta). Clasifica cada una en los tres terrenos y marca si su colocación o contratación respetaba la regla del medio. ¿Cuál estuvo mal ubicada y qué debió hacerse distinto?]]></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bicas un spot comprado en radio, es la infracción de la que hablamos: ahí no se contrata, se usa tiempo ofici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pro-r02-oa01"/>
              </a:rPr>
              <a:t><![CDATA[El mapa de los espacios: vía pública, radio y televisión, y lo que se puede contra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espacios y medi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pro-r02-oa01"/>
              </a:rPr>
              <a:t><![CDATA[El mapa de los espacios: vía pública, radio y televisión, y lo que se puede contra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sabes dónde puede vivir tu propaganda y dónde no. La siguiente lección cruza a la otra cara del mapa: las prohibiciones de contenido, lo que nunca puedes decir ni mostrar aunque el espacio sea legítimo.]]></a:t>
            </a:r>
          </a:p>
        </p:txBody>
      </p:sp>
      <p:sp>
        <p:nvSpPr>
          <p:cNvPr id="10"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Graba la regla de oro: radio y televisión no se compran, solo tiempos oficiales; vía pública se regula a nivel local; prensa y redes se contratan identificadas y contabilizad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fle-pro-r02-oa01"/>
              </a:rPr>
              <a:t><![CDATA[El mapa de los espacios: vía pública, radio y televisión, y lo que se puede contra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imitado el ]]></a:t>
            </a:r>
            <a:r>
              <a:rPr lang="en-US" b="1"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falta el ]]></a:t>
            </a:r>
            <a:r>
              <a:rPr lang="en-US" b="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hay contenidos que están prohibidos ]]></a:t>
            </a:r>
            <a:r>
              <a:rPr lang="en-US" b="1" strike="noStrike" sz="2100" spc="0" u="none" cap="none">
                <a:solidFill>
                  <a:srgbClr val="1B2438">
                    <a:alpha val="100000"/>
                  </a:srgbClr>
                </a:solidFill>
                <a:latin typeface="Calibri"/>
              </a:rPr>
              <a:t><![CDATA[en cualquier espacio]]></a:t>
            </a:r>
            <a:r>
              <a:rPr lang="en-US" strike="noStrike" sz="2100" spc="0" u="none" cap="none">
                <a:solidFill>
                  <a:srgbClr val="1B2438">
                    <a:alpha val="100000"/>
                  </a:srgbClr>
                </a:solidFill>
                <a:latin typeface="Calibri"/>
              </a:rPr>
              <a:t><![CDATA[, por más que el medio sea legítimo y el gasto esté dentro del tope. La calumnia, la violencia política de género, el uso de recursos públicos o de programas sociales para promoverse, y la omisión de la identificación del candidato son líneas rojas. La próxima lección ordena ese catálogo de prohibiciones, que es el que más nulidades y sanciones produc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2026-10-24T09:04:34Z</dcterms:created>
  <dcterms:modified xsi:type="dcterms:W3CDTF">2026-10-24T09:04:34Z</dcterms:modified>
  <dc:title>El mapa de los espacios: vía pública, radio y televisión, y lo que se puede contratar</dc:title>
  <dc:description>Presentación editable del OA «El mapa de los espacios: vía pública, radio y televisión, y lo que se puede contratar». Enlace: https://politica.lumbre.lat/object/fle-pro-r02-oa01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