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pro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nido prohibido: el mensaje que no se salva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nido prohibido: el mensaje que no se salva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nido prohibido: el mensaje que no se salva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nido prohibido: el mensaje que no se salva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nido prohibido: el mensaje que no se salva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promoción personalizada y uso de recursos públicos con fines electorales: la difusión de programas se pausa en campaña y no puede beneficiar a un candi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es la 2. Informar del trabajo público tiene un margen, pero a cuatro días de la elección una serie que firma los logros de un candidato, pagada con el erario, es promoción personalizada y uso indebido de recursos. La 1 confunde «cuenta oficial» con licencia ilimitada: en campaña aplica la pausa. La 3 traslada el criterio del tope a una infracción que no es de gasto sino de uso de lo público y temporalidad. La 4 fragmenta una responsabilidad que es solidaria: beneficia al candidato y autoriza quien gobier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periodo electoral se suspende la difusión de propaganda de programas y logros de gobierno con fines electorales; usar presupuesto público para beneficiar a un candidato configura uso de recursos públicos y promoción personaliz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fle-pro-r02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llamada «protección de la niñez en materia electoral» restringe que se utilice a menores de edad en la propaganda y en actos proselitistas con fines de captación del voto, porque prevalece su interés superior y se evita su instrumentalización política. La libertad de expresión de la familia no habilita exponer a la infancia en la contienda. El criterio: ni las imágenes de niños como recurso persuasivo ni su presencia instrumental en mítines; hay alternativas adultas para comunicar la misma id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ey electoral protege a la infancia y limita el uso de menores en la propaganda y en actividades proselitistas para la captación del voto; su interés superior prevale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2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una lona se colocó en un espacio permitido, ningún contenido prohibido puede ya motivar su retiro ni sa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 y es justo el punto de la lección: el espacio legal no salva un contenido ilícito. Las demás son correctas: la 1 explica la agravación de la calumnia electoral, la 2 recuerda que la VPMG abarca violencia simbólica y psicológica, y la 4 enuncia el requisito de identificación. El hábito: revisar el contenido contra las líneas rojas aunque el dónde ya esté aprob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licitud del espacio no convalida el contenido: un mensaje prohibido (calumnia, violencia de género, uso de recursos públicos) se sanciona y puede ordenarse su retiro aunque el medio fuera permit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fle-pro-r02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visa tres piezas de propaganda de tu campaña o de tu partido (una lona, un meme, un video). Pásalas por las cinco líneas rojas: ¿hay imputación que roce la calumnia? ¿algo que humille por género? ¿recursos o programas públicos? ¿menores expuestos? ¿falta identificación? Marca la que más te preocupa y redáctala de nuevo eliminando el riesgo sin perder el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pro-r02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prohibiciones de conten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fle-pro-r02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prohibiciones de contenido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76" r:id="rId1"/>
    <p:sldLayoutId id="2481846577" r:id="rId2"/>
    <p:sldLayoutId id="2481846578" r:id="rId3"/>
    <p:sldLayoutId id="248184657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b30df44c4f3070b5ce147f8870be3145d4231955f010e9c1.jpg"/>
  <Relationship Id="rId3" Type="http://schemas.openxmlformats.org/officeDocument/2006/relationships/hyperlink" Target="https://politica.lumbre.lat/object/fle-pro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fle-pro-r02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ja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hibid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g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fle-pro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os contenidos prohibidos en la propaganda electoral —calumnia, violencia política de género, uso de recursos públicos y programas sociales, participación de menores y falta de identificación— que anudan la licitud del espacio y generan sanción o nulid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spacio legal no salva un contenido prohibido. Esta lección traza las líneas rojas: la calumnia y la difamación, sancionadas de forma agravada en campaña; la violencia política de género, que humilla a las mujeres candidatas y puede anular la elección; el uso de recursos públicos y programas sociales para inducir el voto; la participación de menores; y la omisión de la identificación del responsable. Cada una se sanciona aunque el medio sea lícito y el gasto quepa en el top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alumnia · violencia política de género · recursos públicos · programas sociales · prohibiciones de contenid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prohibido: el mensaje que no se salv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o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po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d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:\n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umn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am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stigi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p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um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av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b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éne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l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ifiqu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s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bó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prohibido: el mensaje que no se salv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xageración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ti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ra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u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cip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ñ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lesc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.\n•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ndi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u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bilid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prohibido: el mensaje que no se salv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rumbado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é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PMG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ez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sicológ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bó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s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tim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reditar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c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j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én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prohibido: el mensaje que no se salv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legi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za.\n\n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o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e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u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ág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en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s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gr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racció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prohibido: el mensaje que no se salv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lumnia electoral: verdad con dolo no bas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estigi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umni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p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lo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l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nhibi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nido prohibido: el mensaje que no se salv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t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ipu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ció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regular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ció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r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aga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a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nido prohibido: el mensaje que no se sal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cuatro días de la elección, un director municipal publica en la cuenta oficial del ayuntamiento una serie de gráficos con los «logros del programa de becas» que firma un candidato a la reelección, pagados con presupuesto municipal. ¿Cómo se califi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 propaganda válida de logros de gobierno, porque las cuentas oficiales siempre pueden inform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promoción personalizada y uso de recursos públicos con fines electorales: la difusión de programas se pausa en campaña y no puede beneficiar a un candida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legal si el monto no supera el tope de gasto del candid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09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responsabilidad solo del community manager, no del candidato ni del municipi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tálogo de líneas roj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prohibiciones de contenido que anulan la licitud del espac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 el medio esté permitido y el gasto quepa en el tope, el contenido puede violar la ley: la calumnia ataca el honor y la deliberación; la violencia de género afecta los derechos políticos de las mujeres; el uso de lo público pervierte la contienda con recursos de todo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nido prohibido: el mensaje que no se sal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r a niños y niñas en los mítines y videos de campaña está permitido, porque se trata de libertad de expresión de la familia del candid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prohibiciones de contenid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alumnia electoral puede sancionarse de forma agravada respecto del derecho común, por afectar también la deliberación públi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305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violencia política de género incluye formas simbólicas y psicológicas, no solo insultos explíci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una lona se colocó en un espacio permitido, ningún contenido prohibido puede ya motivar su retiro ni san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propaganda electoral debe identificar a la persona o partido responsable de su difus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 tres piezas de propaganda de tu campaña o de tu partido (una lona, un meme, un video). Pásalas por las cinco líneas rojas: ¿hay imputación que roce la calumnia? ¿algo que humille por género? ¿recursos o programas públicos? ¿menores expuestos? ¿falta identificación? Marca la que más te preocupa y redáctala de nuevo eliminando el riesgo sin perder el mensaj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riesgo más invisible suele ser la violencia simbólica de género y el logro de gobierno que «informa» pero firma a un candida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prohibiciones de conteni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tienes el mapa completo: dónde se puede (r02-oa01) y qué no se puede (esta lección). Con eso pasamos a la ruta de defensa: cómo se denuncia una propaganda ilegal y cómo te defiendes de una denunci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prohibiciones de conteni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contenido prohibido se sanciona aunque el espacio sea legal y el gasto quepa en el tope. Calumnia, violencia de género, uso de lo público, menores y falta de identificación son las cinco líneas roj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fle-pro-r02-oa02"/>
              </a:rPr>
              <a:t><![CDATA[Las líneas rojas: contenidos prohibidos aunque el espacio sea leg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mapa de espacios y contenidos armado, falta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 proces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uando aparece propaganda que cruza la línea, ¿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denu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qué puede ordenar la autoridad (por ejemplo,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 cautelar de reti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nmediato)? y cuando te señalan a ti, ¿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te defien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nvocando libertad de expresión y carga de la prueba? Eso es la ruta 3: denuncia y defensa, que abordamos en las dos lecciones siguient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2026-10-24T08:25:03Z</dcterms:created>
  <dcterms:modified xsi:type="dcterms:W3CDTF">2026-10-24T08:25:03Z</dcterms:modified>
  <dc:title>Las líneas rojas: contenidos prohibidos aunque el espacio sea legal</dc:title>
  <dc:description>Presentación editable del OA «Las líneas rojas: contenidos prohibidos aunque el espacio sea legal». Enlace: https://politica.lumbre.lat/object/fle-pro-r02-oa02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