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que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que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xpediente deja de ser un relato y se vuelve contradicción» (2 de 7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xpediente deja de ser un relato y se vuelve contradicción» (3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xpediente deja de ser un relato y se vuelve contradicción» (4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xpediente deja de ser un relato y se vuelve contradicción» (5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xpediente deja de ser un relato y se vuelve contradicción» (6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xpediente deja de ser un relato y se vuelve contradicción» (7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Interponer, dentro del plazo y ante el tribunal competente, el recurso que exprese como agravio concreto la indebida valoración de la prueba de autoría y pida la reparación idón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es la 2: el recurso es la vía idónea, con plazo perentorio y agravios concretos (aquí, la indebida valoración de la prueba de autoría). La 1 es incorrecta: una cosa juzgada no se reabre relanzando la queja; se impugna por el recurso. La 3 confunde momentos: la audiencia ya terminó con la sentencia, y una alegación oral extemporánea no sustituye el escrito de recurso. La 4 es la más riesgosa: no recurrir a tiempo hace firme la condena y, al ejecutarse, ya no hay derecho que alegar. El agravio bien formulado es la diferencia entre revertir el daño y consenti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ntencia firme o de primera instancia se impugna mediante el recurso previsto por la ley, interpuesto dentro del plazo ante el órgano competente y expresando agravios específicos sobre errores del fal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que-r0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fle-que-r0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línea del contradictorio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El objeto del recurso es el razonamiento de la sentencia, no el hecho que se denunció. Repetir la queja con más adjetivos es el defecto que lleva al desechamiento: el tribunal de revisión no reexamina desde cero, sino que controla si el fallo se equivocó al juzgar. Por eso el escrito de recurso es cirugía de precisión: punto por punto, «la sentencia valoró indebidamente la prueba X porque…; aplicó mal la norma Y porque…; omitió pronunciarse sobre Z», y pide la consecuencia exacta (revocar, modificar la sanción, reponer el procedimiento). Quien lo entiende así revierte fallos; quien lo confunde con un segundo desahogo, pierde la insta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recurso se dirige contra la sentencia, no contra la conducta original: debe expresar agravios que identifiquen los errores del fallo (valoración probatoria, norma aplicada, congruencia) y la reparación que se preten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que-r03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recurso contra la sentencia puede interponerse en cualquier momento, pues el plazo no afecta el derecho a impugn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incorrecta: el plazo del recurso es perentorio, y su vencimiento hace firme el fallo. Las demás son ciertas: la 1 describe el traslado como garantía del contradictorio, la 2 define el descargo, y la 4 explica que la sentencia es impugnable solo en lo desfavorable. El hilo conductor del expediente es el reloj: plazos para quejarte, para contestar y para recurrir, y en los tres la preclusión castiga la desid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recurso está sujeto a un plazo perentorio que se cuenta en días hábiles desde la notificación; dejarlo vencer hace firme la sentencia y extingue la posibilidad de revisa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que-r03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Imagina que tu partido es imputado en una queja por propaganda colocada fuera de la ventana temporal, y la sentencia de primera instancia le condena con multa pese a que la prueba de autoría fue débil. Redacta la estrategia de recurso: identifica dos agravios concretos contra el razonamiento del fallo (no contra los hechos de origen), la reparación que pedirías para cada uno, y el cálculo del plazo en días hábiles desde la notificación para no preclu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que-r03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del descargo al recur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que-r03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utocomproba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5223" r:id="rId1"/>
    <p:sldLayoutId id="2481835224" r:id="rId2"/>
    <p:sldLayoutId id="2481835225" r:id="rId3"/>
    <p:sldLayoutId id="248183522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1bedda967cf5e9c2907fe19d976e536793d8eb8ffad8bd31.jpg"/>
  <Relationship Id="rId3" Type="http://schemas.openxmlformats.org/officeDocument/2006/relationships/hyperlink" Target="https://politica.lumbre.lat/object/fle-que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que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que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que-r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que-r03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que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que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que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que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que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que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que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que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que-r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que-r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que-r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que-r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que-r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que-r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que-r03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que-r03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que-r03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que-r03-oa01" TargetMode="External"/>
  <Relationship Id="rId3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dictorio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cargo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diencia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ntenc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urs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fle-que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que-r03-oa01"/>
              </a:rPr>
              <a:t><![CDATA[El contradictorio: descargo, audiencia, sentencia y el recurso que la revi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er la fase contenciosa de un expediente electoral —traslado, descargo, audiencia y desahogo de pruebas hasta la sentencia— y comprender los recursos que revisan el fallo, su plazo y su función, tanto para quien promueve como para quien se defiend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que-r03-oa01"/>
              </a:rPr>
              <a:t><![CDATA[El contradictorio: descargo, audiencia, sentencia y el recurso que la revi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da la queja, el expediente entra en la fase contenciosa. La autoridad corre traslado al imputado, que contesta el descargo con excepciones y prueba; se señala audiencia para desahogarla; y el proyecto se vota hasta la sentencia, que resuelve el fondo, la sanción o el sobreseimiento. Contra lo resuelto en contra se abren los recursos, con plazos perentorios y agravios que precisan el error achacado al fallo; promovente e imputado juegan el mismo contradictor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que-r03-oa01"/>
              </a:rPr>
              <a:t><![CDATA[El contradictorio: descargo, audiencia, sentencia y el recurso que la revi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traslado · descargo · audiencia · sentencia · recursos y agravio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xpediente deja de ser un relato y se vuelve contradicción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que-r03-oa01"/>
              </a:rPr>
              <a:t><![CDATA[El contradictorio: descargo, audiencia, sentencia y el recurso que la revi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ncio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u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í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:\n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sl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ex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z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lic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sl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lidad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g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p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tabil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crip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ipicidad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lelo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hog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tida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xpediente deja de ser un relato y se vuelve contradicción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que-r03-oa01"/>
              </a:rPr>
              <a:t><![CDATA[El contradictorio: descargo, audiencia, sentencia y el recurso que la revi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testig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ital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ega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dicción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en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gist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ab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uelv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see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ég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lu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l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v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hogars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oj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01-oa0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dictori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xpediente deja de ser un relato y se vuelve contradicción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que-r03-oa01"/>
              </a:rPr>
              <a:t><![CDATA[El contradictorio: descargo, audiencia, sentencia y el recurso que la revi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form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gnabl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ul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onest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l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e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ol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s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g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\n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ina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/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xpediente deja de ser un relato y se vuelve contradicción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que-r03-oa01"/>
              </a:rPr>
              <a:t><![CDATA[El contradictorio: descargo, audiencia, sentencia y el recurso que la revi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poner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ábiles)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avi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judic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t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eb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ongruenci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PJ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xpediente deja de ser un relato y se vuelve contradicción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que-r03-oa01"/>
              </a:rPr>
              <a:t><![CDATA[El contradictorio: descargo, audiencia, sentencia y el recurso que la revi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io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scen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es/federales.\n\n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av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ér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justa»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spe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ug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on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me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g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óne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man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xpediente deja de ser un relato y se vuelve contradicción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que-r03-oa01"/>
              </a:rPr>
              <a:t><![CDATA[El contradictorio: descargo, audiencia, sentencia y el recurso que la revi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zo del recurso también precluy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 como la queja tiene plazos perentorios, el recurso contra la sentencia se pierde si no se interpone dentro del término legal, que en materia electoral suele ser muy corto y se cuenta en días hábiles desde la notific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8765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errores frecuentes: (1) dejar pasar el plazo «porque aún se está analizando», y con ello consentir el fallo; (2) presentar un recurso que no expresa agravios concretos, que se tiene por no cumplido el requisito y se desech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xpediente deja de ser un relato y se vuelve contradicción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que-r03-oa01"/>
              </a:rPr>
              <a:t><![CDATA[El contradictorio: descargo, audiencia, sentencia y el recurso que la revi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6478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6478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 práctica: al recibir una sentencia desfavorable, calcula de inmediato el último día hábil para impugnar y prepara el escrito con la lista de errores precisos que le achacas y la reparación que pides. Si decides no recurrir una parte que te favoreció, también es una decisión estratégica: define qué combates y qué acept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que-r03-oa01"/>
              </a:rPr>
              <a:t><![CDATA[El contradictorio: descargo, audiencia, sentencia y el recurso que la revi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xpediente deja de ser un relato y se vuelve contradic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artido recibe una sentencia que lo condena al retiro de propaganda y a una multa. Considera que la autoridad valoró mal la prueba de autoría. ¿Cuál es la actuación procesalmente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olver a presentar la queja original ante otro órgano, confiando en que la revise de nuev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Interponer, dentro del plazo y ante el tribunal competente, el recurso que exprese como agravio concreto la indebida valoración de la prueba de autoría y pida la reparación idóne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que-r03-oa01"/>
              </a:rPr>
              <a:t><![CDATA[El contradictorio: descargo, audiencia, sentencia y el recurso que la revi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perar a la audiencia para explicar de palabra por qué la sentencia le perjudic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Ignorar la sentencia y recurrir solo si la autoridad intenta ejecutarl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ínea del contradictori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que-r03-oa01"/>
              </a:rPr>
              <a:t><![CDATA[El contradictorio: descargo, audiencia, sentencia y el recurso que la revi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traslado a la sentencia: cada etapa con su plazo y su preclus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queja admitida se traslada al imputado, que contesta el descargo y ofrece prueba; se señala audiencia para desahogar; el proyecto se vota y nace la sentencia que resuelve fondo y san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1908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ínea del contradictori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que-r03-oa01"/>
              </a:rPr>
              <a:t><![CDATA[El contradictorio: descargo, audiencia, sentencia y el recurso que la revi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 el fallo, el recurso revisa: agravios concretos, ante el órgano y plazo correct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145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curso no reabre la queja: señala el error de la sentencia (valoración, norma aplicada, incongruencia) y pide la reparación. Según la materia, el asunto puede escalar de la Sala Regional a la Superior solo por vías de excep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32289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 bien planteado: error + repara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571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 genérico: «es injusto» → se desech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que-r03-oa01"/>
              </a:rPr>
              <a:t><![CDATA[El contradictorio: descargo, audiencia, sentencia y el recurso que la revi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xpediente deja de ser un relato y se vuelve contradic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r un recurso contra la sentencia es, en esencia, volver a narrar la queja original con más detalle, confiando en que el tribunal superior se convenza de nuevo de los hech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que-r03-oa01"/>
              </a:rPr>
              <a:t><![CDATA[El contradictorio: descargo, audiencia, sentencia y el recurso que la revi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el contradictorio y el recurso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traslado de la queja al imputado es requisito del debido proceso; su omisión puede causar nulida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descargo es la oportunidad del imputado para contestar, oponer excepciones y ofrecer prueba dentro de su plaz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recurso contra la sentencia puede interponerse en cualquier momento, pues el plazo no afecta el derecho a impugna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que-r03-oa01"/>
              </a:rPr>
              <a:t><![CDATA[El contradictorio: descargo, audiencia, sentencia y el recurso que la revi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sentencia resuelve el fondo y puede condenar con sanción, absolver o sobreseer, y solo lo resuelto en contra se impugn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que-r03-oa01"/>
              </a:rPr>
              <a:t><![CDATA[El contradictorio: descargo, audiencia, sentencia y el recurso que la revi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 que tu partido es imputado en una queja por propaganda colocada fuera de la ventana temporal, y la sentencia de primera instancia le condena con multa pese a que la prueba de autoría fue débil. Redacta la estrategia de recurso: identifica dos agravios concretos contra el razonamiento del fallo (no contra los hechos de origen), la reparación que pedirías para cada uno, y el cálculo del plazo en días hábiles desde la notificación para no preclui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que-r03-oa01"/>
              </a:rPr>
              <a:t><![CDATA[El contradictorio: descargo, audiencia, sentencia y el recurso que la revi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s agravios suenan a «la sentencia es injusta» y no a un error específico del fallo, reformula: el recurso controla el razonamiento, no reaboga el hech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del descargo al recur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que-r03-oa01"/>
              </a:rPr>
              <a:t><![CDATA[El contradictorio: descargo, audiencia, sentencia y el recurso que la revi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dominas el contradictorio: traslado, descargo, audiencia, sentencia y la vía de impugnación con agravios y plazos. La última lección cierra el ciclo: la ejecutoria, el cumplimiento de la sentencia y qué pasa cuando alguien no la aca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5909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cada etapa tiene plazo y preclusión; el recurso ataca el razonamiento del fallo con agravios concretos, no repite la queja, y se interpone dentro del término hábi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que-r03-oa01"/>
              </a:rPr>
              <a:t><![CDATA[El contradictorio: descargo, audiencia, sentencia y el recurso que la revi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g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mi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a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reti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it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edi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zg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que-r03-oa01"/>
              </a:rPr>
              <a:t><![CDATA[El contradictorio: descargo, audiencia, sentencia y el recurso que la revi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03-oa0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c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umplid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mient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2026-10-24T05:15:50Z</dcterms:created>
  <dcterms:modified xsi:type="dcterms:W3CDTF">2026-10-24T05:15:50Z</dcterms:modified>
  <dc:title>El contradictorio: descargo, audiencia, sentencia y el recurso que la revisa</dc:title>
  <dc:description>Presentación editable del OA «El contradictorio: descargo, audiencia, sentencia y el recurso que la revisa». Enlace: https://politica.lumbre.lat/object/fle-que-r03-oa01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