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top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top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número que nace de una fórmula» (2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número que nace de una fórmula» (3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número que nace de una fórmula» (4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número que nace de una fórmula» (5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l tope varía por cargo, por entidad y por etapa (precampaña/campaña), se recalcula con la UMA del año y su desglose lo fija el acuerdo aplicable, no una elección disti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es la 2. Copiar un tope ajeno ignora las tres variables (cargo, entidad/electorado y etapa) y que la cifra se recalcula con la UMA del año y se detalla por rubro en un acuerdo propio. La opción 1 es falsa: no hay un tope único nacional. La 3 subestima: el monto sí cambia entre cargos, no solo la unidad. La 4 confunde la fuente: el tope lo fija la autoridad, no el partido. La regla de esta lección: el presupuesto se diseña leyendo el acuerdo aplicable, no de memo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tope depende del cargo y del electorado, se expresa en UMA vigente y se desglosa por rubro en el acuerdo aplicable a esa elección concr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top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fle-top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tope es una obligación impuesta por la autoridad electoral, no una decisión del partido, y no es único: cambia según el cargo, el tamaño del electorado de la entidad y la etapa (precampaña o campaña), y se recalcula con la UMA del año. Además se subdivide por rubro. Pensar que «hay un número nacional fijo que pone mi partido» lleva a presupuestar contra la cifra equivocada y, en el límite, a un reb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tope lo calcula y publica la autoridad, varía por cargo y electorado, se expresa en UMA vigente y se desglosa por rubro en el acuerdo aplic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top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tope de la elección anterior puede reutilizarse tal cual, porque la fórmula no cambia entre carg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incorrecta. Reutilizar el tope de otra elección ignora que la fórmula cambia por cargo y electorado y que el valor depende de la UMA vigente. Las demás son ciertas: la 1 describe la unidad actualizable, la 2 ubica el acuerdo como fuente del tope global y sus rubros, y la 4 recuerda el tope máximo absoluto de los cargos federales. El hábito correcto: consultar el acuerdo aplicable a TU elección antes de presupues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tope varía por cargo, entidad y etapa y se recalcula con la UMA del año; la fórmula no es la misma entre cargos ni copiable de otra el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top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ara el cargo que te interese (propio o de una campaña cercana), localiza mentalmente las tres variables: ¿qué cargo es, qué tan grande es su electorado y qué UMA aplica? ¿Dónde buscarías el acuerdo que fija el tope y sus rubros para esta elección concre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top-r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el cálculo del top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top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625" r:id="rId1"/>
    <p:sldLayoutId id="2481842626" r:id="rId2"/>
    <p:sldLayoutId id="2481842627" r:id="rId3"/>
    <p:sldLayoutId id="248184262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0929240ffde42b015dea45dfb9405fbee5b0392c50b26c41.jpg"/>
  <Relationship Id="rId3" Type="http://schemas.openxmlformats.org/officeDocument/2006/relationships/hyperlink" Target="https://politica.lumbre.lat/object/fle-top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top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pe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rg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ectora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did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fle-top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struir cómo la autoridad calcula el tope de gasto de campaña a partir del cargo, el tamaño del electorado y la unidad de medida, y localizar el documento oficial donde ese número queda fijado antes de la campañ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ope no es una cifra arbitraria: es un número que la autoridad calcula y publica antes de la contienda con una fórmula que combina el cargo en disputa, el tamaño del electorado y una unidad de medida actualizable. Esta lección desarma esa fórmula, explica por qué el tope varía entre una presidencia y una alcaldía, qué papel juega la UMA y por qué el acuerdo del consejo general que lo fija es el documento que todo tesorero debe leer el día uno. Entender su origen evita presupuestar «a ojo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tope de gasto · fórmula del tope · UMA · electorado · acuerdo de top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número que nace de una fórmul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en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n:\n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berna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on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cr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número que nace de una fórmul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x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ol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t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roporcionada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óric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ción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G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ario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av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número que nace de una fórmul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pondient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x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x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ti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evisión)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aber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ídas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/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número que nace de una fórmul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-to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b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ie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ampañ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glo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número que nace de una fórmul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UMA, en una ide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UMA es un valor de referencia diario que el INEGI actualiza cada año (en febrero) y que la ley usa como «piedra de medir» para topes, multas y límites de financiamiento. Sustituyó al salario mínimo como unidad de medida para que las cifras electorales no dependan del salario de cada región. Consecuencia práctica para el equipo: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ope no es un número congel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se recalcula cada año con la UMA vigente; por eso el acuerdo del año en curso, no el de la elección pasada, es el que manda. Antes de fijar presupuesto, confirma la UMA y el acuerdo aplicables a TU elección y TU carg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número que nace de una fórmu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esorero reutiliza para su campaña local el tope de gasto de la elección federal anterior, «porque es más o menos lo mismo». ¿Cuál es el error conceptu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o: el tope es el mismo en todo el país y para todo carg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l tope varía por cargo, por entidad y por etapa (precampaña/campaña), se recalcula con la UMA del año y su desglose lo fija el acuerdo aplicable, no una elección distint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solo cambia la unidad de medida, pero el monto es idéntico entre carg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l tope lo define el partido, así que el año anterior no import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fórmula al pe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rgo, electorado y UMA se combinan y el acuerdo los desglosa por rub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utoridad cruza el tipo de cargo con el tamaño del electorado y lo multiplica por la unidad de medida vigente; el acuerdo resultante fija el tope global y sus topes por rubr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número que nace de una fórmu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ope de gasto de campaña es una cifra fija e igual para todas las candidaturas de un mismo país, definida por el propio part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el cálculo del tope. Encuentr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tope se expresa con base en una unidad de medida que se actualiza cada año, como la UM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acuerdo del consejo general fija el tope global y, dentro de él, topes por rub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tope de la elección anterior puede reutilizarse tal cual, porque la fórmula no cambia entre cargo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ara cargos federales existe un tope máximo absoluto, aunque el electorado sea mayo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el cargo que te interese (propio o de una campaña cercana), localiza mentalmente las tres variables: ¿qué cargo es, qué tan grande es su electorado y qué UMA aplica? ¿Dónde buscarías el acuerdo que fija el tope y sus rubros para esta elección concre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acuerdo del consejo general (INE o el órgano local) del proceso en curso es la fuente; no el tope de la elección pasada ni de otro carg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el cálculo del top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puedes reconstruir de dónde sale el número del tope y por qué se lee el acuerdo aplicable. La siguiente lección precisa qué gastos cuentan dentro de ese top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el tope lo fija la autoridad con una fórmula (cargo, electorado, UMA) y lo desglosa por rubro en un acuerdo del año; no es único, ni fijo, ni lo pone el partid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top-r01-oa01"/>
              </a:rPr>
              <a:t><![CDATA[La fórmula del tope: cargo, electorado y unidad de medi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adas las bases del número, la próxima lección entra a lo que más debates genera dentro de un top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cuenta como gasto de 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No solo lo pagado en efectivo: también el gasto en especie, el tiempo en radio y televisión, y los actos que, aunque «los organizó la militancia», se computan contra el techo. Definir bien el perímetro del gasto es la mitad de la batalla por no rebasarl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2026-10-24T07:19:12Z</dcterms:created>
  <dcterms:modified xsi:type="dcterms:W3CDTF">2026-10-24T07:19:12Z</dcterms:modified>
  <dc:title>La fórmula del tope: cargo, electorado y unidad de medida</dc:title>
  <dc:description>Presentación editable del OA «La fórmula del tope: cargo, electorado y unidad de medida». Enlace: https://politica.lumbre.lat/object/fle-top-r01-oa01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