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fle-top-r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top-r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l recibo al dictamen: la cadena de comprobación» (2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l recibo al dictamen: la cadena de comprobación» (3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l recibo al dictamen: la cadena de comprobación» (4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l recibo al dictamen: la cadena de comprobación» (5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l recibo al dictamen: la cadena de comprobación» (6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e rompe la cadena: falta comprobante fiscal y el pago no sale de la cuenta de campaña, así que el gasto puede presumirse no acreditado y el desembolso personal, una aportación irregu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es la 2. El libro solo narra; lo que acredita son el comprobante y el pago trazable, ambos ausentes aquí, y el dinero del candidato fuera de la cuenta abre una línea de aportación irregular. La 1 confiesa el error más común: creer que anotar basta. La 3 inventa una excepción por monto que no exime de documentar. La 4 reduce el problema al rubro cuando la grieta está en la cadena de comprob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omprobación exige comprobante que acredite la operación, pago trazable desde la cuenta de la campaña y asiento contable; faltando los dos primeros, el gasto no se acredi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top-r02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fle-top-r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El libro diario es el índice, no la prueba. La autoridad contrasta cada asiento con su comprobante y con el movimiento bancario; un gasto anotado pero sin factura ni pago trazable se presume no originado o no acreditado, y en efectivo opaco puede leerse como movimiento irregular. La disciplina correcta es cerrar los cuatro eslabones —comprobante, pago, acuerdo y rubro— en cada operación y conciliar cada sem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libro narra operaciones, pero la comprobación exige comprobante y pago trazable que enlacen con el banco; sin ellos el gasto puede presumirse no acredi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top-r02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os gastos de monto pequeño pueden omitirse del libro si se pagan en efecti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incorrecta: no hay una franquicia por monto que permita omitir el registro; todo gasto se anota y se documenta, y pagar en efectivo opaco agrava el problema en lugar de resolverlo. Las demás son ciertas: la 1 describe la cadena mínima, la 2 ubica la conciliación como base del dictamen, y la 4 recuerda que la especie también se prueba. El hábito: cerrar los cuatro eslabones siempre, grande o chico el ga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o existe umbral que dispense del registro y la comprobación; todo gasto de campaña se anota y se documenta, pagado en efectivo o en especi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top-r02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el último gasto relevante de una campaña real o imaginaria y hazle la prueba de los tres clics: ¿puedes mostrar comprobante, pago en el estado de cuenta y asiento con rubro? ¿Cuál de los tres eslabones falla con más frecuencia en tu equip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fle-top-r02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documentación y comprob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fle-top-r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5676" r:id="rId1"/>
    <p:sldLayoutId id="2481845677" r:id="rId2"/>
    <p:sldLayoutId id="2481845678" r:id="rId3"/>
    <p:sldLayoutId id="248184567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bd72dba9bb4abf9ee5bacfa4e88ea5faff8c41cad0158c81.jpg"/>
  <Relationship Id="rId3" Type="http://schemas.openxmlformats.org/officeDocument/2006/relationships/hyperlink" Target="https://politica.lumbre.lat/object/fle-top-r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2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2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2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2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2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2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ob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s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stien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s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fle-top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2-oa01"/>
              </a:rPr>
              <a:t><![CDATA[Comprobar el gasto: el expediente que sostiene cada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la cadena documental que vincula cada gasto con su comprobante, su pago trazable y su rubro dentro del tope, de modo que la contabilidad resista una revisión y un dictamen de la autorida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2-oa01"/>
              </a:rPr>
              <a:t><![CDATA[Comprobar el gasto: el expediente que sostiene cada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r un gasto dentro del tope no alcanza si no se puede comprobar. Esta lección arma la cadena documental que la autoridad exige: comprobante que acredite la operación, pago trazable desde la cuenta correcta, contrato o convenio cuando hay servicio, y la clasificación por rubro con su sub-techo. Explica por qué la conciliación bancaria y el libro diario son la columna del dictamen, y cómo un gasto bien intencionado pero mal documentado se presume no acreditado ante la autori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2-oa01"/>
              </a:rPr>
              <a:t><![CDATA[Comprobar el gasto: el expediente que sostiene cada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mprobación de gastos · documentación soporte · conciliación bancaria · libro diario · dictame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recibo al dictamen: la cadena de comprobación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2-oa01"/>
              </a:rPr>
              <a:t><![CDATA[Comprobar el gasto: el expediente que sostiene cada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l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p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labones:\n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i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red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pt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p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ta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zab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ar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recibo al dictamen: la cadena de comprobación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2-oa01"/>
              </a:rPr>
              <a:t><![CDATA[Comprobar el gasto: el expediente que sostiene cada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transfer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equ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jet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ac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por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e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b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oduc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ti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et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-t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recibo al dictamen: la cadena de comprobación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2-oa01"/>
              </a:rPr>
              <a:t><![CDATA[Comprobar el gasto: el expediente que sostiene cada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b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ili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a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in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o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zados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jer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mb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ina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recibo al dictamen: la cadena de comprobación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2-oa01"/>
              </a:rPr>
              <a:t><![CDATA[Comprobar el gasto: el expediente que sostiene cada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íci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reditable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voca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z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pret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rregular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fa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il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i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a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or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rocra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í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recibo al dictamen: la cadena de comprobación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2-oa01"/>
              </a:rPr>
              <a:t><![CDATA[Comprobar el gasto: el expediente que sostiene cada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ueba de los tres clic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tiv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orer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st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r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en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b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recibo al dictamen: la cadena de comprobación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2-oa01"/>
              </a:rPr>
              <a:t><![CDATA[Comprobar el gasto: el expediente que sostiene cada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6478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6478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stru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or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co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ver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valu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iv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2-oa01"/>
              </a:rPr>
              <a:t><![CDATA[Comprobar el gasto: el expediente que sostiene cada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l recibo al dictamen: la cadena de 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mpaña paga un mitin en efectivo, sin factura y desde el bolsillo del candidato. El asiento está en el libro. ¿Cuál es el problema de comprobación más seri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inguno: si está en el libro, el gasto queda comprob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e rompe la cadena: falta comprobante fiscal y el pago no sale de la cuenta de campaña, así que el gasto puede presumirse no acreditado y el desembolso personal, una aportación irregula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2-oa01"/>
              </a:rPr>
              <a:t><![CDATA[Comprobar el gasto: el expediente que sostiene cada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olo importa que el monto sea pequeño; los gastos menores no se documenta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problema es únicamente el rubro mal elegido, no el pago ni el comproban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eslabones del gasto comprobab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2-oa01"/>
              </a:rPr>
              <a:t><![CDATA[Comprobar el gasto: el expediente que sostiene cada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obante, pago, acuerdo y rubro: cuatro piezas que deben cuadr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gasto se amarra con un comprobante que acredita la operación, un pago trazable desde la cuenta correcta, un soporte del acuerdo y una clasificación por rubro; el libro diario y la conciliación los ata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2-oa01"/>
              </a:rPr>
              <a:t><![CDATA[Comprobar el gasto: el expediente que sostiene cada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l recibo al dictamen: la cadena de 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gasto está anotado en el libro diario de la campaña, queda comprobado aunque no tenga comprobante ni pago rastrea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2-oa01"/>
              </a:rPr>
              <a:t><![CDATA[Comprobar el gasto: el expediente que sostiene cada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comprobación de gastos. Encuentr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ada gasto debe poder vincularse con un comprobante y con un pago trazable desde la cuenta de la campañ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conciliación entre el libro diario y el estado de cuenta es una columna del dictamen de la autorida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os gastos de monto pequeño pueden omitirse del libro si se pagan en efectiv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2-oa01"/>
              </a:rPr>
              <a:t><![CDATA[Comprobar el gasto: el expediente que sostiene cada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 gasto en especie también requiere soporte: valuación a precio de mercado y documento del acuerd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2-oa01"/>
              </a:rPr>
              <a:t><![CDATA[Comprobar el gasto: el expediente que sostiene cada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el último gasto relevante de una campaña real o imaginaria y hazle la prueba de los tres clics: ¿puedes mostrar comprobante, pago en el estado de cuenta y asiento con rubro? ¿Cuál de los tres eslabones falla con más frecuencia en tu equip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eslabón que más se rompe suele ser el pago: anotar el gasto es fácil; que el dinero salga de la cuenta correcta y cuadre, no tan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documentación y comprob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2-oa01"/>
              </a:rPr>
              <a:t><![CDATA[Comprobar el gasto: el expediente que sostiene cada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dominas la cadena que vuelve comprobable un gasto. La siguiente lección aborda el escenario inverso: qué pasa cuando el dictamen reconstruye gastos que nunca registras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el libro narra, no prueba. Se requiere comprobante, pago trazable desde la cuenta de campaña, soporte del acuerdo y rubro; y conciliar cada seman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2-oa01"/>
              </a:rPr>
              <a:t><![CDATA[Comprobar el gasto: el expediente que sostiene cada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do lo que se registró, queda el frente más difícil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no se registr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próxima lección entra al terreno del gasto no reportado y en especie que la autoridad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str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 indicadores y periciales, y a cómo el dictamen puede sumar montos que el equipo jamás asentó, empujando un rebase que «en el papel» no existí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2026-10-24T08:10:03Z</dcterms:created>
  <dcterms:modified xsi:type="dcterms:W3CDTF">2026-10-24T08:10:03Z</dcterms:modified>
  <dc:title>Comprobar el gasto: el expediente que sostiene cada peso</dc:title>
  <dc:description>Presentación editable del OA «Comprobar el gasto: el expediente que sostiene cada peso». Enlace: https://politica.lumbre.lat/object/fle-top-r02-oa01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