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fle-top-r03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fle-top-r03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un número que asusta a un sistema que gobierna» (2 de 6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un número que asusta a un sistema que gobierna» (3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un número que asusta a un sistema que gobierna» (4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un número que asusta a un sistema que gobierna» (5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un número que asusta a un sistema que gobierna» (6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dministrar contra un techo interno menor (p. ej. 90%) y reservar un colchón para gasto en especie y para el que la autoridad pueda reconstruir, vigilando además lo compromet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es la 2. Como la especie y el gasto reconstruido se suman sobre el papel «cuadrado», el colchón interno es lo que garantiza no rebasar. La 1 confunde libro perfecto con tope seguro: el libro no registra lo que aún no se sabe. La 3 es un non-sense: la UMA no «sube» a mitad de elección y gastar rápido no protege. La 4 propone justo la omisión que la autoridad reconstruye y sanciona apar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tope se consume con efectivo, especie y gasto reconstruido; un techo interno con reserva absorbe lo imprevisible y mantiene la campaña bajo el límite legal re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fle-top-r03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fle-top-r03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Administrar hasta el 100% «en libro» ignora que el gasto en especie no planeado y el que la autoridad reconstruya se suman después y empujan el rebase. El plan profesional fija un techo interno por debajo del legal y deja colchón. La idea de que «cada peso no gastado es voto perdido» es justamente la trampa que lleva a campañas impecables en contabilidad a perder por trascendencia en la sa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tope se consume también con gasto en especie y reconstruido; un techo interno con reserva protege contra lo imprevisible y evita el reba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fle-top-r03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onviene llegar al último día con el 100% del tope ya gastado al pie de la let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incorrecta: es el error clásico que el plan busca evitar, porque el 100% «en libro» se convierte en rebase en cuanto aparece la especie o la reconstrucción. Las demás son ciertas: la 1 describe la traducción del techo por rubro, la 2 el diseño del semáforo con alarma temprana y la 4 el alcance del monitoreo. El hábito: administrar contra un techo interno con colch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legar al 100% del tope deja cero margen para el gasto en especie y el reconstruido, que se suman y provocan el rebase; se recomienda un techo interno con reser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fle-top-r03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ibuja el plan de tope de una campaña real o imaginaria: ¿cómo repartirías el techo en bolsas, dónde fijarías la línea ámbar de alarma y qué porcentaje dejarías de reserva para especie e imprevistos? ¿Quién sería el responsable de cuadre y con qué frecuencia vería el tabler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fle-top-r03-oa02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el plan de top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fle-top-r03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9001" r:id="rId1"/>
    <p:sldLayoutId id="2481849002" r:id="rId2"/>
    <p:sldLayoutId id="2481849003" r:id="rId3"/>
    <p:sldLayoutId id="248184900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67ac5bd75948797bcad92635075cac45829e5f77dab43ac01.jpg"/>
  <Relationship Id="rId3" Type="http://schemas.openxmlformats.org/officeDocument/2006/relationships/hyperlink" Target="https://politica.lumbre.lat/object/fle-top-r03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3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3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3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3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3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3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3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3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3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3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3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3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3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3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3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3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3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3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pe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obern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ch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basar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amá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fle-top-r03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3-oa02"/>
              </a:rPr>
              <a:t><![CDATA[El plan de tope: gobernar el techo para no rebasarlo ja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un plan de administración del tope que traduzca el techo global en sub-topes por rubro, fije un semáforo de gasto con umbral de alarma temprana, asigne responsables de cuadre y establezca la rutina de monitoreo preventivo durante la campañ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3-oa02"/>
              </a:rPr>
              <a:t><![CDATA[El plan de tope: gobernar el techo para no rebasarlo ja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tar el rebase no es suerte: es un sistema. Esta lección arma el plan de tope que separa una campaña profesional de una sancionada: bajar el techo global a sub-topes por rubro con una reserva, definir un semáforo de gasto (verde, ámbar, rojo) con alarma muy por debajo del límite, nombrar un responsable de cuadre por bolsa y sostener una rutina semanal de conciliación y tablero. Cierra el curso convirtiendo el tope de un número que asusta a una herramienta que gobierna la campañ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3-oa02"/>
              </a:rPr>
              <a:t><![CDATA[El plan de tope: gobernar el techo para no rebasarlo ja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lan de tope · sub-tope por rubro · semáforo de gasto · monitoreo preventivo · tesorería de campañ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un número que asusta a un sistema que gobierna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3-oa02"/>
              </a:rPr>
              <a:t><![CDATA[El plan de tope: gobernar el techo para no rebasarlo ja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bas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bas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nt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equeña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ch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ienen:\n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duc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ch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-top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b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lob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ti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it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orte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et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-top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g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-10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ch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evi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ha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áfo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un número que asusta a un sistema que gobierna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3-oa02"/>
              </a:rPr>
              <a:t><![CDATA[El plan de tope: gobernar el techo para no rebasarlo ja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0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mb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0-90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qui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esa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0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g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a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mb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j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0%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b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erno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i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olid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e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ch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un número que asusta a un sistema que gobierna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3-oa02"/>
              </a:rPr>
              <a:t><![CDATA[El plan de tope: gobernar el techo para no rebasarlo ja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itore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en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ó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e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ontr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t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specie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.\n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inct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va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inclu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e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spondiente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erta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un número que asusta a un sistema que gobierna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3-oa02"/>
              </a:rPr>
              <a:t><![CDATA[El plan de tope: gobernar el techo para no rebasarlo ja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prana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rpres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í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áfo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ju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sible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g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ó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cil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u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ción).\n\n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scendenci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un número que asusta a un sistema que gobierna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3-oa02"/>
              </a:rPr>
              <a:t><![CDATA[El plan de tope: gobernar el techo para no rebasarlo ja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serva que casi nadie sepa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e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fectam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dos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0%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ch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or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»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m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eó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stru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0%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o»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evi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un número que asusta a un sistema que gobierna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3-oa02"/>
              </a:rPr>
              <a:t><![CDATA[El plan de tope: gobernar el techo para no rebasarlo ja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9621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9621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u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u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base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poners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ch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aj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mpl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0%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%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chón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d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al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stru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aj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r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midez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790825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ba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di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ta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3-oa02"/>
              </a:rPr>
              <a:t><![CDATA[El plan de tope: gobernar el techo para no rebasarlo ja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 un número que asusta a un sistema que gobier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campaña lleva su libro impecable pero proyecta gastar el 100% del tope legal. ¿Cuál es el ajuste preventivo más sólid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inguno: si el libro cuadra al centavo, llegar al 100% es perfectamente segur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099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dministrar contra un techo interno menor (p. ej. 90%) y reservar un colchón para gasto en especie y para el que la autoridad pueda reconstruir, vigilando además lo comprometid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3-oa02"/>
              </a:rPr>
              <a:t><![CDATA[El plan de tope: gobernar el techo para no rebasarlo ja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Gastar más rápido al principio para «asegurar» el tope antes de que suba la UM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jar de reportar los gastos pequeños para tener margen libre al fina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piezas del plan de top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3-oa02"/>
              </a:rPr>
              <a:t><![CDATA[El plan de tope: gobernar el techo para no rebasarlo ja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ub-topes, reserva, semáforo y responsable: un sistema que previene el rebas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echo global se traduce en sub-topes por rubro con una reserva de contingencia; un semáforo activa la alarma lejos del límite; un responsable por bolsa y un tablero semanal cierran el círculo de la prevenció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3-oa02"/>
              </a:rPr>
              <a:t><![CDATA[El plan de tope: gobernar el techo para no rebasarlo ja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 un número que asusta a un sistema que gobier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lan de tope bien diseñado debe administrar el gasto justo hasta el 100% del límite legal, porque cada peso no gastado es voto perdi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3-oa02"/>
              </a:rPr>
              <a:t><![CDATA[El plan de tope: gobernar el techo para no rebasarlo ja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el plan de tope. Localiz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techo global debe traducirse en sub-topes por rubro respetando los límites del acuer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670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semáforo debe activar la alarma muy por debajo del 100% para permitir corregir a tiemp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432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nviene llegar al último día con el 100% del tope ya gastado al pie de la letr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3-oa02"/>
              </a:rPr>
              <a:t><![CDATA[El plan de tope: gobernar el techo para no rebasarlo ja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monitoreo preventivo vigila también el gasto comprometido y el recibido en especi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3-oa02"/>
              </a:rPr>
              <a:t><![CDATA[El plan de tope: gobernar el techo para no rebasarlo ja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buja el plan de tope de una campaña real o imaginaria: ¿cómo repartirías el techo en bolsas, dónde fijarías la línea ámbar de alarma y qué porcentaje dejarías de reserva para especie e imprevistos? ¿Quién sería el responsable de cuadre y con qué frecuencia vería el tabler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el plan solo tiene «no pasarnos del tope» sin sub-topes, semáforo ni dueño, no es un plan: es un dese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el plan de top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3-oa02"/>
              </a:rPr>
              <a:t><![CDATA[El plan de tope: gobernar el techo para no rebasarlo ja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Has completado el curso: del cálculo del tope al plan que lo gobierna. Ahora puedes administrar el techo de una campaña para gastar cerca del límite sin tocar la franja del rebas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 las cuatro piezas: sub-topes por rubro con reserva, semáforo con alarma temprana, un responsable por bolsa y tablero semanal que incluye lo comprometido y la especi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3-oa02"/>
              </a:rPr>
              <a:t><![CDATA[El plan de tope: gobernar el techo para no rebasarlo ja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rso cierra el círcul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se calc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tope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R01)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se com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lo reconstr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dictamen (R02),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sanci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rebase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se diseña para evit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R03). Un tesorero que domina este recorrido no persigue el tope: lo gobierna, y protege a la candidatura de la única forma durable —no dando a la autoridad nada que reconstruir ni nada que trasciend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2026-10-24T09:05:28Z</dcterms:created>
  <dcterms:modified xsi:type="dcterms:W3CDTF">2026-10-24T09:05:28Z</dcterms:modified>
  <dc:title>El plan de tope: gobernar el techo para no rebasarlo jamás</dc:title>
  <dc:description>Presentación editable del OA «El plan de tope: gobernar el techo para no rebasarlo jamás». Enlace: https://politica.lumbre.lat/object/fle-top-r03-oa02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