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coa-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coa-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coa-r02-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muchos preferirán que otros luchen y ellos disfrutarán el resultado igual: el aporte individual pesa poco y el beneficio llega pase lo que pase, así que la participación tenderá a quedarse en un núcleo minori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aplica bien la lógica: beneficio no excluyente + aporte individual despreciable = tentación de subirse gratis. La 1 invierte la teoría (más beneficiados no implica más participantes). La 3 se equivoca: la gravedad del polizón crece con el tamaño, no con el grupo pequeño. La 4 reduce a moral lo que es un problema de estructura de incen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te un beneficio colectivo y no excluyente, el cálculo individual racional es dejar que otros carguen el costo: mi aporte pesa casi nada en el resultado y lo disfrutaré igual haya participado o no. Por eso los grupos grandes y con beneficio «para todos» —como una huelga del sector— sufren el polizón de forma aguda y movilizan un núcleo minoritario. La participación no sube con el tamaño ni con el grado de beneficio: sube con incentivos selectivos, grupos ancla y presión so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coa-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np-coa-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polizón no es un defecto moral sino la opción cómoda que el juego premia. Nadie «tiene menos convicción»; la estructura hace que la convicción no haga falta para beneficiarse. La palanca correcta es rediseñar los incentivos, no sermonear la moral de la mult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tribuirlo a la falta de virtud es el error de diagnóstico más caro: confunde un problema de **estructura de incentivos** con uno de valores. Quedarse quieto es la respuesta racional cuando el beneficio llega igualmente y el aporte individual pesa poco. Si lo lees como ingratitud, tu cura será moralizar y exhortar —que no mueve a nadie—. Si lo lees como diseño, tu cura será cobrar el boleto con incentivos selectivos, construir anclas y hacer cara la partici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coa-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gravedad del polizón disminuye cuanto más grande es el grupo, porque entre más personas se reparte el costo de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formula bien el cálculo individual, la 2 describe correcto el primer antídoto y la 4 fija la idea de cabecera (importa la proporción que actúa). La 3 falla al afirmar que el problema cede con el tamaño: es exactamente al revés, el tamaño amplifica la tentación de subirse gratis y ese es el corazón del di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rase 3 invierte la lógica de la acción colectiva: el dilema del polizón se **agrava** con el tamaño, no se alivia. Cuanto mayor el grupo, más invisible resulta el aporte individual, más fácil es esconderse en la multitud y disfrutar el bien sin pagar, y mayor la tentación de esperar que luchen otros. Los grupos pequeños, no los grandes, son los que resisten mejor al polizón porque ahí el aporte se ve y la ausencia se 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np-coa-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causa o iniciativa tuya donde «muchos la apoyan pero pocos actúan» (una campaña, un colectivo, un partido, un gremio). Diagnostica con la lógica del polizón en cuatro líneas: (1) ¿el beneficio al llegar lo disfrutarán **también** quienes no participaron? Si sí, ahí está la grieta. (2) ¿Qué **incentivo selectivo** —un beneficio o un costo— haría que quedarse quieto dejara de ser gratis? Escríbelo concreto. (3) ¿Dónde puedes formar un **núcleo ancla** pequeño (diez personas) donde se vea la cara y el aporte sea visible? Nómbralo. (4) ¿Hay alguna **sanción social** legítima (no humillante) que encarezca el polizón sin fragmentar al grupo? Si no se te ocurre ninguno de los tres antídotos, tu problema no es la gente: es que estás invitando a un autobús cuyo boleto nadie c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coa-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cobrar el boleto sin romper el autobú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np-coa-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ckpoint: cobrar el boleto sin romper el autobú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tocomproba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2881" r:id="rId1"/>
    <p:sldLayoutId id="2481832882" r:id="rId2"/>
    <p:sldLayoutId id="2481832883" r:id="rId3"/>
    <p:sldLayoutId id="248183288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0e6180a2314db03fa933e5de72c0388941487522f8bef421.jpg"/>
  <Relationship Id="rId3" Type="http://schemas.openxmlformats.org/officeDocument/2006/relationships/hyperlink" Target="https://politica.lumbre.lat/object/np-coa-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0e6180a2314db03fa933e5de72c0388941487522f8bef422.jpg"/>
  <Relationship Id="rId3" Type="http://schemas.openxmlformats.org/officeDocument/2006/relationships/hyperlink" Target="https://politica.lumbre.lat/object/np-coa-r02-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np-coa-r02-oa01" TargetMode="External"/>
  <Relationship Id="rId3" Type="http://schemas.openxmlformats.org/officeDocument/2006/relationships/notesSlide" Target="../notesSlides/notesSlide2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le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liz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ali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ra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ovili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np-coa-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queñ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np-coa-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ender la lógica de la acción colectiva que hace que los grupos grandes aporten menos de lo que su tamaño sugiere —el polizón que disfruta el bien sin pagarlo— y conocer los tres antídotos: incentivos selectivos, grupos pequeños ancla y sanción social al que se sube grati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ta más gente se beneficia de un logro, menos hace algo por conseguirlo. Esta lección explica la paradoja que quiebra coaliciones grandes: el dilema del polizón, corazón de la teoría de la acción colectiva. Razona por qué esperar que otros luchen por un beneficio que disfrutarás gratis es racional para el individuo y suicida para el grupo, y presenta los tres antídotos: incentivos solo para quien participa, núcleos pequeños donde se ve la cara y la sanción que encarece subirse grati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ilema del polizón · acción colectiva · incentivos selectivos · grupos ancla · sanción soci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aradoja que nadie quiere nombrar: a más simpatizantes, menos gente actuando]]></a:t>
            </a:r>
          </a:p>
        </p:txBody>
      </p:sp>
      <p:sp>
        <p:nvSpPr>
          <p:cNvPr id="8" name=""/>
          <p:cNvSpPr txBox="1"/>
          <p:nvPr/>
        </p:nvSpPr>
        <p:spPr>
          <a:xfrm>
            <a:off x="514350" y="2019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al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u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nun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óg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e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oled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y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u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enefi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g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a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ui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eguirl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ar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nter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cion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vidu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ene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c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frut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ch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l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ch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o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al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c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inte.\n\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or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bi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ati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a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i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f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bú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e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ul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on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e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luy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hort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os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diseñ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al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goí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u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fá.]]></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ñ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ídot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l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ent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le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l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i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a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ene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i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m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luy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u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que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c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cle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uc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güe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eg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vili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úcle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met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o.\n\n]]></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ci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i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u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o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ci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u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ca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l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vid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íd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g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c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ama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ali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r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r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or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emb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ú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unt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señales de que tu coalición está llena de polizone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l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vi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ifies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uch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dhes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arat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sistenc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lau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fé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c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ole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empr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az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dividual]]></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alt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ing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lectiv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romi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uelv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cusab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r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c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rg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much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ent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ltitu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fru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t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m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ono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ñ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luy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gr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cluy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e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m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dar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onc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hor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diseñ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enefi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ib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ú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ó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cl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c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cial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ti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aradoja que nadie quiere nombrar: a más simpatizantes, menos gente actuando]]></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indicato prepara una huelga por un beneficio que, si se logra, disfrutarán todos los trabajadores del sector, aun los que no crucen el piquete. Según la lógica del polizón, ¿qué es lo más predecible?]]></a:t>
            </a:r>
          </a:p>
        </p:txBody>
      </p:sp>
      <p:sp>
        <p:nvSpPr>
          <p:cNvPr id="9" name=""/>
          <p:cNvSpPr txBox="1"/>
          <p:nvPr/>
        </p:nvSpPr>
        <p:spPr>
          <a:xfrm>
            <a:off x="666750" y="32289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gran mayoría se sumará, porque quien más se beneficia tiene más motivos individuales para particip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muchos preferirán que otros luchen y ellos disfrutarán el resultado igual: el aporte individual pesa poco y el beneficio llega pase lo que pase, así que la participación tenderá a quedarse en un núcleo minoritari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dilema solo afecta a grupos pequeños; en uno grande cada persona siente más su responsabilidad.]]></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basta con apelar a la solidaridad para resolverlo, porque el polizón es un problema de valores, no de incentivo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cálculo individual suicida al diseño que lo corrig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l polizón no es un villano: es la opción cómoda que el juego premia.]]></a:t>
            </a:r>
          </a:p>
        </p:txBody>
      </p:sp>
      <p:sp>
        <p:nvSpPr>
          <p:cNvPr id="9" name=""/>
          <p:cNvSpPr txBox="1"/>
          <p:nvPr/>
        </p:nvSpPr>
        <p:spPr>
          <a:xfrm>
            <a:off x="514350" y="2200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azonar «que luchen otros y yo disfruto igual» es individualmente lógico y colectivamente ruin.]]></a:t>
            </a:r>
          </a:p>
        </p:txBody>
      </p:sp>
      <p:sp>
        <p:nvSpPr>
          <p:cNvPr id="10" name=""/>
          <p:cNvSpPr txBox="1"/>
          <p:nvPr/>
        </p:nvSpPr>
        <p:spPr>
          <a:xfrm>
            <a:off x="514350" y="2876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3162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Tres antídotos rediseñan el juego para que quedarse quieto deje de convenir.]]></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centivo selectivo, grupo ancla pequeño y sanción social al que se sube grat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aradoja que nadie quiere nombrar: a más simpatizantes, menos gente actuando]]></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una coalición grande moviliza mucho menos de lo que su número sugiere, la explicación más útil es que a sus simpatizantes les sobran convicción y generosidad.]]></a:t>
            </a:r>
          </a:p>
        </p:txBody>
      </p:sp>
      <p:sp>
        <p:nvSpPr>
          <p:cNvPr id="9" name=""/>
          <p:cNvSpPr txBox="1"/>
          <p:nvPr/>
        </p:nvSpPr>
        <p:spPr>
          <a:xfrm>
            <a:off x="666750" y="2895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276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el dilema de los polizones. Localiza la incorrect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te un beneficio colectivo no excluyente, quedarse quieto es la opción racional para cada individuo aunque ruine al grup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incentivo selectivo corrige el dilema haciendo que participar importe: premia o castiga según se pague el bolet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gravedad del polizón disminuye cuanto más grande es el grupo, porque entre más personas se reparte el costo de actu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uerza de una coalición se mide por la proporción de miembros que actúan, no por cuántos la apoy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us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iciativ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y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ch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poy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c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ú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mpañ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lectiv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ti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rem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agnost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ógi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liz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íne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enefic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eg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sfrutará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amb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e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articipar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í,]]></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hí]]></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rie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incentivo]]></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selectiv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enefic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r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dar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e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6]]></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j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rati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críbe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cre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ó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rm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núcle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anc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queñ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iez]]></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erson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o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r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por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visi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ómbral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4)]]></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guna]]></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sanci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soci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egíti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humilla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carezc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liz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ragment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rup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cur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ingu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ntído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ble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g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stás]]></a:t>
            </a:r>
          </a:p>
        </p:txBody>
      </p:sp>
      <p:sp>
        <p:nvSpPr>
          <p:cNvPr id="8" name=""/>
          <p:cNvSpPr txBox="1"/>
          <p:nvPr/>
        </p:nvSpPr>
        <p:spPr>
          <a:xfrm>
            <a:off x="514350" y="32861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vit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utobú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y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ole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adi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bra.]]></a:t>
            </a:r>
          </a:p>
        </p:txBody>
      </p:sp>
      <p:sp>
        <p:nvSpPr>
          <p:cNvPr id="9" name=""/>
          <p:cNvSpPr txBox="1"/>
          <p:nvPr/>
        </p:nvSpPr>
        <p:spPr>
          <a:xfrm>
            <a:off x="514350" y="37528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busques culpables «poco comprometidos»: busca la regla del juego que hace que no comprometerse sea la opción cómod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cobrar el boleto sin romper el autobú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entiendes por qué las coaliciones grandes movilizan menos de lo que aparentan, y dejas de culpar a los valores para mirar la estructura de incentivos. Conoces los tres antídotos —incentivo selectivo, grupo ancla pequeño y sanción social— y sabes que la fuerza de un bloque está en su proporción de gente que actúa, no en su tamañ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cobrar el boleto sin romper el autobú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el polizón es la respuesta racional a un beneficio no excluyente, no un defecto moral. No se cura exhortando, se cura cobrando el boleto (incentivo selectivo), achicando a un núcleo donde se vea la cara (ancla) y haciendo costosa la gratuidad (sanción social). El tamaño no es la fuerza; lo es la particip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ctiv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lu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m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chísi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n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gnif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ist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fr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l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mp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bú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ído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g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np-coa-r02-oa01"/>
              </a:rPr>
              <a:t><![CDATA[El dilema de los polizones: por qué la coalición grande se moviliza peor que la pequeñ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al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utoritar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i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ul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iz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entiv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io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cipli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ali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h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aul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2026-10-24T04:36:48Z</dcterms:created>
  <dcterms:modified xsi:type="dcterms:W3CDTF">2026-10-24T04:36:48Z</dcterms:modified>
  <dc:title>El dilema de los polizones: por qué la coalición grande se moviliza peor que la pequeña</dc:title>
  <dc:description>Presentación editable del OA «El dilema de los polizones: por qué la coalición grande se moviliza peor que la pequeña». Enlace: https://politica.lumbre.lat/object/np-coa-r02-oa01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