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np-coa-r02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np-coa-r02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np-coa-r02-oa02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ntre la multitud y el cuartel: la disciplina es un equilibrio, no una consigna» (2 de 7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ntre la multitud y el cuartel: la disciplina es un equilibrio, no una consigna» (3 de 7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ntre la multitud y el cuartel: la disciplina es un equilibrio, no una consigna» (4 de 7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ntre la multitud y el cuartel: la disciplina es un equilibrio, no una consigna» (5 de 7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ntre la multitud y el cuartel: la disciplina es un equilibrio, no una consigna» (6 de 7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ntre la multitud y el cuartel: la disciplina es un equilibrio, no una consigna» (7 de 7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Una disciplina que se pudre en dominación: persigue la conciencia y no la conducta, y sanciona de forma selectiva, lo que en vez de coordinar genera resentimiento y mártir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2 nombra el doble error: vigilancia de conciencia + sanción sin legitimidad. La 1 confunde miedo con disciplina: cohesión por terror se evapora al soltar la vigilancia. La 3 naturaliza el cuartel, que es justo el extremo a evitar. La 4 cree que el desacuerdo es ruido informacional, cuando a veces es una diferencia real que necesita válvula, no discurs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proceder rompe dos reglas a la vez. Primero, castiga la **convicción** y no el **acto**: una coalición política necesita votos y sostén público, no almas alineadas, y purgar por «no estar convencido» expulsa talento y finge obediencia. Segundo, la sanción es **selectiva** —dura abajo, blanda arriba—, y una regla que no aplica a quien la hizo pierde legitimidad y en lugar de coordinar **radicaliza**: el sancionado se vuelve mártir y los demás entienden que la lealtad no los proteg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np-coa-r02-oa02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np-coa-r02-oa02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: apretar de más no robustece, fragiliza; confunde obediencia forzada con lealtad. La disciplina que coordina pide voto público y conducta, no conciencia privada. Purgar disidentes «por convencimiento» expulsa a los mejores y compra silencio, que es otra palabra para información que ya no te va a llegar cuando más la necesit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olidez no es proporcional a la dureza. Exigir **alma** en lugar de **conducta** y purgar por convicción vacía a la coalición de los más capaces y honestos —que son justamente los que discrepan en vez de callar— y deja solo aduladores. La cohesión real proviene de un trato del que conviene no salirse: reglas legítimas, lealtad recíproca y válvula de disidencia, no del terror. Una coalición unida solo por el miedo se desmorona en el primer signo de debilidad del líde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np-coa-r02-oa02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Conviene purgar a quien vota a favor en público pero discrepa en privado, para limpiar la coalición de tibi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1 fija la separación de planos, la 2 la condición de legitimidad de la sanción y la 4 la necesidad de válvula de disidencia: las tres son correctas. La 3 falla al sancionar la discrepancia íntima de alguien que aun así vota en bloque, confundiendo obediencia de conciencia con discipli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frase 3 contradice la regla de oro: **se exige voto, no alma**. Un miembro que sostiene en público la posición acordada **está cumpliendo** la disciplina, aunque discrepe en privado; purgarlo es exigirle conciencia en lugar de conducta, y expulsa justo a quienes aceptaron el acuerdo del grupo pese a no estar del todo de acuerdo. Esa gente es valiosa, no tibia. Purgarla estrecha la coalición, envía el mensaje de que cooperar no basta y ahuyenta a los más honest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np-coa-r02-oa02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Aplica esto a una coalición tuya (partido, bloque legislativo, colectivo, alianza). En cuatro líneas, **audita tu disciplina**: (1) ¿Tus reglas del juego están escritas y son claras, o se deciden sobre la marcha según convenga al jefe? Escribe qué es innegociable sostener «afuera». (2) ¿La sanción se aplica a todos por igual, incluidos los cercanos al poder, o es blanda arriba y dura abajo? Nombra un caso. (3) ¿Pides **conducta** (voto, sostén) o pides **alma** (convicción)? Sé honesto: ¿has apartado a alguien por discrepar y no por incumplir? (4) ¿Existe un canal legítimo para disentir sin romper, o la única salida del desacuerdo es la renuncia o la traición? Si tus respuestas revelan miedo donde debería haber acuerdo, no tienes disciplina: tienes una jaula con los mejores pájaros ya afue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np-coa-r02-oa02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3)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3 de 3)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ckpoint: coordinar sin aprision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np-coa-r02-oa02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heckpoint: coordinar sin aprisionar» (2 de 3)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heckpoint: coordinar sin aprisionar» (3 de 3)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utocomprobación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38015" r:id="rId1"/>
    <p:sldLayoutId id="2481838016" r:id="rId2"/>
    <p:sldLayoutId id="2481838017" r:id="rId3"/>
    <p:sldLayoutId id="2481838018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541af19502e225524ed091e7523b5ba0c268a72ebc5870a11.jpg"/>
  <Relationship Id="rId3" Type="http://schemas.openxmlformats.org/officeDocument/2006/relationships/hyperlink" Target="https://politica.lumbre.lat/object/np-coa-r02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541af19502e225524ed091e7523b5ba0c268a72ebc5870a12.jpg"/>
  <Relationship Id="rId3" Type="http://schemas.openxmlformats.org/officeDocument/2006/relationships/hyperlink" Target="https://politica.lumbre.lat/object/np-coa-r02-oa02" TargetMode="External"/>
  <Relationship Id="rId4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coa-r02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coa-r02-oa02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coa-r02-oa02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coa-r02-oa02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coa-r02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coa-r02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coa-r02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coa-r02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coa-r02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coa-r02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coa-r02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coa-r02-oa02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coa-r02-oa02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coa-r02-oa02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coa-r02-oa02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coa-r02-oa02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coa-r02-oa02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coa-r02-oa02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coa-r02-oa02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coa-r02-oa02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coa-r02-oa02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coa-r02-oa02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coa-r02-oa02" TargetMode="Externa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coa-r02-oa02" TargetMode="External"/>
  <Relationship Id="rId3" Type="http://schemas.openxmlformats.org/officeDocument/2006/relationships/notesSlide" Target="../notesSlides/notesSlide2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isciplin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alición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ntener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id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y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vertirl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np-coa-r02-oa02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aul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np-coa-r02-oa02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coa-r02-oa02"/>
              </a:rPr>
              <a:t><![CDATA[Disciplina de coalición: mantener unidos a los tuyos sin convertirlos en una ja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guir la disciplina que sostiene una coalición —reglas claras, sanciones legítimas, lealtad recíproca— del autoritarismo que la vacía, y manejar las herramientas concretas que coordinan el voto sin destruir la voluntad de quienes lo da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coa-r02-oa02"/>
              </a:rPr>
              <a:t><![CDATA[Disciplina de coalición: mantener unidos a los tuyos sin convertirlos en una ja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coalición sin disciplina es una multitud; con exceso de disciplina, un cuartel que se derrumba al bajar la vigilancia. Esta lección recorre la línea fina entre ambas: cómo fijar reglas del juego que coordinen el voto sin humillar, qué hace legítima una sanción y qué la vuelve resentimiento, y por qué la lealtad debe ser recíproca. Cierra la ruta de incentivos: ya sabes cobrar el boleto al polizón; ahora aprendes a gobernar a los que sí subiero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9433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coa-r02-oa02"/>
              </a:rPr>
              <a:t><![CDATA[Disciplina de coalición: mantener unidos a los tuyos sin convertirlos en una ja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reglas del juego · sanción legítima · lealtad recíproca · discrepancia sin traición · disciplina versus cuartel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tre la multitud y el cuartel: la disciplina es un equilibrio, no una consigna · 1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coa-r02-oa02"/>
              </a:rPr>
              <a:t><![CDATA[Disciplina de coalición: mantener unidos a los tuyos sin convertirlos en una ja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olv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l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iz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e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ti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i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bú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tener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m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áci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etar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g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ine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t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tig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lqui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via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et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qu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o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o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e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lte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ali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iplin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e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edien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ent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gi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gila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ot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ipl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ordina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mill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orda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ma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gu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lu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tre la multitud y el cuartel: la disciplina es un equilibrio, no una consigna · 2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coa-r02-oa02"/>
              </a:rPr>
              <a:t><![CDATA[Disciplina de coalición: mantener unidos a los tuyos sin convertirlos en una ja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zo.\n\n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lab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ordin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ol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ali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rg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me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v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en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t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ación—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rv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ridad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ent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stien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fue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z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sosten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fuera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g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pens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gu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entro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ipl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o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en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u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ns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rez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fu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i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ú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as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ier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a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nsur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va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un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hib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tre la multitud y el cuartel: la disciplina es un equilibrio, no una consigna · 3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coa-r02-oa02"/>
              </a:rPr>
              <a:t><![CDATA[Disciplina de coalición: mantener unidos a los tuyos sin convertirlos en una ja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or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ipl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ept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decid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iprocidad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alt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mi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cion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e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me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i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altad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ando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y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b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ine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al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e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edi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ec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ali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a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él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itimidad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n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tig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vi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oc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tre la multitud y el cuartel: la disciplina es un equilibrio, no una consigna · 4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coa-r02-oa02"/>
              </a:rPr>
              <a:t><![CDATA[Disciplina de coalición: mantener unidos a los tuyos sin convertirlos en una ja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os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n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rpres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lect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bla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ib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ajo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iplina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dicali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ract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rt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spechos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c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ir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nt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ali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álvu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ust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drirs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n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rep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iciona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acuer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icionarán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íti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id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un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stención—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tre la multitud y el cuartel: la disciplina es un equilibrio, no una consigna · 5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coa-r02-oa02"/>
              </a:rPr>
              <a:t><![CDATA[Disciplina de coalición: mantener unidos a los tuyos sin convertirlos en una ja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oque.\n\n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ipl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rtel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g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ali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vo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oqu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sten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a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otee—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de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und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rg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fal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cción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r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edi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l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ianz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ipl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rad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y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mis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ir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8576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dars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tre la multitud y el cuartel: la disciplina es un equilibrio, no una consigna · 6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coa-r02-oa02"/>
              </a:rPr>
              <a:t><![CDATA[Disciplina de coalición: mantener unidos a los tuyos sin convertirlos en una ja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676525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676525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uatro reglas de una disciplina que no se vuelve jaul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22383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ordin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isionar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mp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ra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vias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entr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stien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fuera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negociab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le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,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s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n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ipli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z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mbié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fr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os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ocables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ie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i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aj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rumen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minación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ordinación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,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bra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tre la multitud y el cuartel: la disciplina es un equilibrio, no una consigna · 7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coa-r02-oa02"/>
              </a:rPr>
              <a:t><![CDATA[Disciplina de coalición: mantener unidos a los tuyos sin convertirlos en una ja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581275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581275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22383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ucta,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iencia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g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steng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ig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ns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lencio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álvul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idenci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ítima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nti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mpe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abstener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vis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ción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cepción—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ipli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i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ept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n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e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b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lso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hes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pen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ed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diste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d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3419475"/>
            <a:ext cx="77724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ú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coa-r02-oa02"/>
              </a:rPr>
              <a:t><![CDATA[Disciplina de coalición: mantener unidos a los tuyos sin convertirlos en una ja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ntre la multitud y el cuartel: la disciplina es un equilibrio, no una consign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 asegurar el voto en bloque, un líder anuncia que expulsará a «cualquiera que no esté plenamente convencido» y castiga primero a los disidentes de abajo mientras perdona a los de arriba. ¿Qué diagnostica mejor ese proceder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813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Disciplina ejemplar: alinea a la coalición y desincentiva la deslealtad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676650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Una disciplina que se pudre en dominación: persigue la conciencia y no la conducta, y sanciona de forma selectiva, lo que en vez de coordinar genera resentimiento y mártir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coa-r02-oa02"/>
              </a:rPr>
              <a:t><![CDATA[Disciplina de coalición: mantener unidos a los tuyos sin convertirlos en una ja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a única vía realista, porque sin miedo a la purga ninguna coalición se sostien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Un problema de comunicación: bastaría explicar mejor las razones para que nadie disient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isciplina que coordina frente a disciplina que aprision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coa-r02-oa02"/>
              </a:rPr>
              <a:t><![CDATA[Disciplina de coalición: mantener unidos a los tuyos sin convertirlos en una ja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 exige voto y sostén, no alma: la línea entre coalición y cuarte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r conducta coordina; pedir convicción purga y vacía al bloque de los mejore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527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2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828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es resortes que hacen aceptable la disciplina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2004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altad recíproca, sanción legítima y válvula de disidencia sostienen el bloque sin jaul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coa-r02-oa02"/>
              </a:rPr>
              <a:t><![CDATA[Disciplina de coalición: mantener unidos a los tuyos sin convertirlos en una ja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ntre la multitud y el cuartel: la disciplina es un equilibrio, no una consign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to más estricta sea la disciplina que exige un líder —incluida la purga de quienes no comparten su convicción—, más sólida estará la coali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coa-r02-oa02"/>
              </a:rPr>
              <a:t><![CDATA[Disciplina de coalición: mantener unidos a los tuyos sin convertirlos en una ja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afirmaciones sobre disciplina de coalición. Localiza la incorrect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disciplina sana separa los planos: se debate sin censura adentro y se sostiene una posición común afuer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Una sanción disciplina de verdad solo cuando la regla es clara, previa y se aplicó también a quienes la hiciero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onviene purgar a quien vota a favor en público pero discrepa en privado, para limpiar la coalición de tibio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coa-r02-oa02"/>
              </a:rPr>
              <a:t><![CDATA[Disciplina de coalición: mantener unidos a los tuyos sin convertirlos en una ja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Sin un canal legítimo para disentir, el primer desacuerdo serio se convertirá en una traició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coa-r02-oa02"/>
              </a:rPr>
              <a:t><![CDATA[Disciplina de coalición: mantener unidos a los tuyos sin convertirlos en una ja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114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alició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y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partido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o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islativo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ectivo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ianza).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s,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a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iplin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1)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Tu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ta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ras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h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ú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ng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efe?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negociabl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stene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fuera».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2)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nció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gual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luido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cano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anda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coa-r02-oa02"/>
              </a:rPr>
              <a:t><![CDATA[Disciplina de coalición: mantener unidos a los tuyos sin convertirlos en una ja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114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ib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r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ajo?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.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3)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ides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uct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voto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stén)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es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m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onvicción)?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é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nesto: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ha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artad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i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repa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umplir?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4)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Exist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a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ítim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nti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mper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nic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id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acuerd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unci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ición?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la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ed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rí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e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2861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iplina: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au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jor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ájaro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fuer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coa-r02-oa02"/>
              </a:rPr>
              <a:t><![CDATA[Disciplina de coalición: mantener unidos a los tuyos sin convertirlos en una ja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Diferencia siempre la pregunta que todo lo cambia: ¿esta persona incumplió el acuerdo, o simplemente piensa distinto y aun así lo sostiene?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38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ckpoint: coordinar sin aprisionar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coa-r02-oa02"/>
              </a:rPr>
              <a:t><![CDATA[Disciplina de coalición: mantener unidos a los tuyos sin convertirlos en una ja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ckpoint: coordinar sin aprisionar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coa-r02-oa02"/>
              </a:rPr>
              <a:t><![CDATA[Disciplina de coalición: mantener unidos a los tuyos sin convertirlos en una ja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552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distingues la disciplina que coordina de la que aprisiona: reglas claras y para todos, sanción legítima, lealtad recíproca y válvula para la disidencia. Sabes que se exige voto y no alma, y que purgar disidentes limpios vacía a la coalición de los mejores. Cierras la ruta de los incentivos y el orden interno. La siguiente lección salta al momento más traicionero: cuando la votación ya se ganó y la coalición, en vez de relajarse, empieza a partirse por dentro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ckpoint: coordinar sin aprisionar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coa-r02-oa02"/>
              </a:rPr>
              <a:t><![CDATA[Disciplina de coalición: mantener unidos a los tuyos sin convertirlos en una ja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pasa: separa debate adentro de unidad afuera; una sanción solo disciplina si es clara, previa y se aplica a quien la hizo; pide conducta, no conciencia; y abre un canal para disentir sin romper. Si tu cohesión depende del miedo, ya la perdist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tocomproba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coa-r02-oa02"/>
              </a:rPr>
              <a:t><![CDATA[Disciplina de coalición: mantener unidos a los tuyos sin convertirlos en una ja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ra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ta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izon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ipl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í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n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l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b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le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ten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y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m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rt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ali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rt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c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é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baj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ment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egui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sten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gaño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fraz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tocomproba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coa-r02-oa02"/>
              </a:rPr>
              <a:t><![CDATA[Disciplina de coalición: mantener unidos a los tuyos sin convertirlos en una jau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ctori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ue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ct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aga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ie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ali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íci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sten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iunf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entiv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ier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pers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i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ubr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v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ñan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ern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í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integr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s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19087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cer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2026-10-24T06:02:22Z</dcterms:created>
  <dcterms:modified xsi:type="dcterms:W3CDTF">2026-10-24T06:02:22Z</dcterms:modified>
  <dc:title>Disciplina de coalición: mantener unidos a los tuyos sin convertirlos en una jaula</dc:title>
  <dc:description>Presentación editable del OA «Disciplina de coalición: mantener unidos a los tuyos sin convertirlos en una jaula». Enlace: https://politica.lumbre.lat/object/np-coa-r02-oa02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