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leg-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leg-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solo cuentan los votos: cuenta de cuánto tiempo disponen»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solo cuentan los votos: cuenta de cuánto tiempo disponen»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solo cuentan los votos: cuenta de cuánto tiempo disponen»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solo cuentan los votos: cuenta de cuánto tiempo disponen»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solo cuentan los votos: cuenta de cuánto tiempo disponen»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solo cuentan los votos: cuenta de cuánto tiempo disponen»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solo cuentan los votos: cuenta de cuánto tiempo disponen» (8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vertir el tiempo en veto: fragmentar el acuerdo en lo particular para reabrir batallas perdidas y alargar la sesión hasta agotar el quórum o la paciencia de la may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nombra el mecanismo central: el tiempo como sustituto del voto y la reserva como reabridora del acuerdo. La 1 contradice el interés de quien obstruye. La 3 toma el subproducto por el objetivo. La 4 es la coartada noble de una táctica que, usada sistemáticamente, no busca calidad sino im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scripción es manual de **obstrucción vía tiempo**. Las reservas reabren en lo particular lo que ya se votó en lo general —cada una obliga a discutir y cotejar un artículo— y las mociones e incidentes **consumen minutos**. Para una minoría sin votos, el objetivo no es ganar la votación nominal sino **hacer inviable la sesión**: alargar hasta que la mayoría pierda quórum o voluntad. La opción 4 idealiza la táctica (produce mejor ley) cuando su lógica es dilatoria; la 1 invierte el propósito; la 3 confunde el efecto colateral (demostración reglamentaria) con el fin estratégico, que es bloqu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leg-r02-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np-leg-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o general y lo particular son dos votaciones distintas. El acuerdo en bloque no sella cada artículo: las reservas y las enmiendas en particular reabren la negociación. Blindar un texto exige haber amarrado ya el contenido en el dictamen y tener preparado el voto particular de cada artículo reservado, no confiar en que el «sí general» arrastre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falso: justo eso es lo que la **reserva** impide. El voto en lo general aprueba la concepción global del dictamen, pero los artículos reservados se discuten y votan **en particular**, de forma separada. Por eso la reserva es el mecanismo por excelencia para **reabrir en detalle** lo que se creyó zanjado: permite presentar enmiendas a un artículo concreto y forzar una votación nominal punto por punto. Una mayoría que descuida las reservas puede «ganar» en lo general y perder artículos clave en lo particular, uno a uno, ante un pleno más disperso y menos cohesionado que en la votación de bl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leg-r02-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El cierre de la discusión es imposible en un Parlamento, porque el debate nunca puede ago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define la reserva, la 2 la obstrucción y la 3 el arma de doble filo del plazo: las tres son ciertas. La 4 falla al declarar inexistente el cierre de la discusión, que es justamente la palanca con que una mayoría corta el obstruccionismo y fuerza el v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ase 4 niega una herramienta que los reglamentos prevén expresamente: la **moción de cierre o fin de la discusión**, que declara agotado el debate y obliga a pasar a la votación, normalmente con mayorías o tiempos regulados. Es precisamente el antídoto reglamentario contra la obstrucción prolongada. Afirmar que «nunca se puede cerrar» borra la principal defensa de la mayoría frente al gasto de minutos. Las demás frases describen bien reservas, obstrucción y el efecto del plazo sobre la culpa de bloqu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leg-r02-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la **sesión decisiva** de tu iniciativa y hazle el «presupuesto de tiempo», como un estratega que cuenta horas y no solo votos. Responde por escrito: (1) ¿Cuántos oradores puede alinear la oposición y cuánto tiempo de habla le concede tu reglamento? Multiplica: ¿cuántas horas de obstrucción potencial enfrentas? (2) Tu mayoría, ¿aguanta ese desgaste hasta la madrugada o se dispersa? ¿Qué **mecanismo de cierre** (tiempo tope, moción de cierre, votación en bloque) pedirás y tienes votos para lograrlo? (3) ¿Tu tema tiene **plazo o caducidad**? ¿eso disuade a los obstruccionistas o te apura a ti? (4) ¿Qué **artículos reservarás tú** para reabrir algo perdido en el dictamen, y cuáles temes que reserven los demás? Cierra con tu jugada: ¿te conviene que el reloj corra o se detenga, y qué moción concreta presentarás para imponer ese rit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leg-r02-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dominar el reloj, no solo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leg-r02-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dominar el reloj, no solo el número»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dominar el reloj, no solo el número»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omprob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893" r:id="rId1"/>
    <p:sldLayoutId id="2481832894" r:id="rId2"/>
    <p:sldLayoutId id="2481832895" r:id="rId3"/>
    <p:sldLayoutId id="248183289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4f5b6838f79e00302bed235310bc359e9e46c78b4fb80401.jpg"/>
  <Relationship Id="rId3" Type="http://schemas.openxmlformats.org/officeDocument/2006/relationships/hyperlink" Target="https://politica.lumbre.lat/object/np-leg-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leg-r02-oa02" TargetMode="External"/>
  <Relationship Id="rId3" Type="http://schemas.openxmlformats.org/officeDocument/2006/relationships/notesSlide" Target="../notesSlides/notesSlide2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loj]]></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rm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erv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struc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lí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em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gislativ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np-leg-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ar la dimensión temporal del trabajo parlamentario: cómo las reservas fragmentan un acuerdo, cómo la obstrucción usa el tiempo como veto y cómo los plazos y la gestión de la agenda inclinan el result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legislatura el tiempo no es neutro: es un arma. Esta lección enseña a usar y defender el reloj. Explica las reservas, que obligan a votar punto por punto un texto que se quería en bloque; la obstrucción, que convierte el discurso en veto cuando el reglamento da la palabra; y los plazos y el cierre de la discusión como palancas de poder. Aprenderás a calcular cuántas horas vale tu mayoría y a decidir cuándo te conviene que corra el tiempo y cuándo que se deteng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gestión del tiempo · reservas · obstrucción · plazos y caducidad · cierre de discus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lo cuentan los votos: cuenta de cuánto tiempo disponen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r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gu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on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rug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er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ór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p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men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lo cuentan los votos: cuenta de cuánto tiempo disponen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oj]]></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e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u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m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ncipa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n\n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anis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n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erv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rraf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ti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r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cul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agm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lo cuentan los votos: cuenta de cuánto tiempo disponen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l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p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a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me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y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struc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um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r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r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lo cuentan los votos: cuenta de cuánto tiempo disponen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a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uc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g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oj]]></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li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ú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n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lo cuentan los votos: cuenta de cuánto tiempo disponen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eler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l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oj]]></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r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duc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si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lo cuentan los votos: cuenta de cuánto tiempo disponen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ór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oj]]></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n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lo cuentan los votos: cuenta de cuánto tiempo disponen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ganar la batalla del reloj (mayoría y minorí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S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yorí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e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prob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li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er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ordin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emp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op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lo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tícu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erv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er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scu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ar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órum]]></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le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d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yo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e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no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drug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norí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e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re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lo cuentan los votos: cuenta de cuánto tiempo disponen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nu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er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br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cu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d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ltip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id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mentar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r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v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órum.]]></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cu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stru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uc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volv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l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cí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ansvers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enefi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loj]]></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en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n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u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a]]></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jug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solo cuentan los votos: cuenta de cuánto tiempo dispone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rupo mayoritario aprobó un dictamen en lo general, pero la minoría, en desventaja de votos, presenta decenas de reservas a artículos concretos y una sucesión de mociones e incidentes. ¿Qué busca realmente con esa táctic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 apruebe más rápido la ley para no desgastar al pleno de la mayorí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ertir el tiempo en veto: fragmentar el acuerdo en lo particular para reabrir batallas perdidas y alargar la sesión hasta agotar el quórum o la paciencia de la mayorí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mostrar su disciplina parlamentaria y su conocimiento fino del reglamento ante la opinión públic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segurar que cada artículo reservado reciba un debate técnico que mejore la calidad de la 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alancas del tiempo y dos relojes opues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Tres mecanismos convierten el reloj en poder.]]></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serva reabre, la obstrucción desgasta y el plazo culpabiliza al que bloquea.]]></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rrer el reloj o detenerlo: dos bandos, dos intereses.]]></a:t>
            </a:r>
          </a:p>
        </p:txBody>
      </p:sp>
      <p:sp>
        <p:nvSpPr>
          <p:cNvPr id="12" name=""/>
          <p:cNvSpPr txBox="1"/>
          <p:nvPr/>
        </p:nvSpPr>
        <p:spPr>
          <a:xfrm>
            <a:off x="514350" y="3200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la sesión, pregunta a quién favorece que el tiempo avance o se conge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solo cuentan los votos: cuenta de cuánto tiempo dispone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vez aprobado el dictamen en lo general, el contenido de cada artículo queda cerrado y la reserva ya no puede reabrir su discusión ni su vota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el tiempo como arma legislativa.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reserva obliga a discutir y votar por separado un artículo ya aprobado en lo general.]]></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bstruir es usar reglamentariamente el tiempo para hacer inviable o tardía la vota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un tema tiene plazo de caducidad, obstruirlo puede devolver la culpa al que bloqu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ierre de la discusión es imposible en un Parlamento, porque el debate nunca puede agotar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ses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cisiv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iciativ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z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upue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mp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rate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e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o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n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rado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ine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posi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mp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b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ce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lam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ltip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n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stru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tenci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fren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yo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gua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ga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drug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per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ecanism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ie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514350" y="121920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emp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p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o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t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lo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dir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grar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laz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aducidad]]></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u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struccionis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u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4)]]></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rtícul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servará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ú]]></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br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d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ctam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m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erv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ug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vie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loj]]></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ten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o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cr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entar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pon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itm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a mayoría de votos que no aguanta hasta las tres de la mañana es, a las tres de la mañana, una minoría de quórum: cuenta horas, no solo mano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dominar el reloj, no solo el núme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dominar el reloj, no solo el núme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81153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incorporaste el tiempo como variable de poder: sabes que las reservas reabren en lo particular lo votado en lo general, que la obstrucción convierte minutos en votos negativos y que los plazos reparten la culpa de bloquear. Puedes calcular cuántas horas vale tu mayoría y qué moción de cierre necesitas, y sabes elegir cuándo correr y cuándo detener el reloj. Con esto cierras la ruta 2. La ruta 3 te lleva al terreno donde tiempo y dinero se funden: la negociación presupuest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dominar el reloj, no solo el núme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o general y lo particular son votaciones distintas, y la reserva abre la segunda. El cierre de la discusión sí existe y es tu arma contra la obstrucción. Con plazo de caducidad, quien bloquea arriesga la culpa del vacío. Cuenta horas, no solo vot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ej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oj]]></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men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a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áfo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leg-r02-oa02"/>
              </a:rPr>
              <a:t><![CDATA[El reloj como arma: reservas, obstrucción y la política del tiempo legislativ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l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r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e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a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ri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ar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or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cipli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sc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2026-10-24T04:37:00Z</dcterms:created>
  <dcterms:modified xsi:type="dcterms:W3CDTF">2026-10-24T04:37:00Z</dcterms:modified>
  <dc:title>El reloj como arma: reservas, obstrucción y la política del tiempo legislativo</dc:title>
  <dc:description>Presentación editable del OA «El reloj como arma: reservas, obstrucción y la política del tiempo legislativo». Enlace: https://politica.lumbre.lat/object/np-leg-r02-oa02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