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leg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leg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leg-r03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esupuesto no empieza en cero: empieza en lo que ya está comprometido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esupuesto no empieza en cero: empieza en lo que ya está comprometido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esupuesto no empieza en cero: empieza en lo que ya está comprometido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esupuesto no empieza en cero: empieza en lo que ya está comprometido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esupuesto no empieza en cero: empieza en lo que ya está comprometido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esupuesto no empieza en cero: empieza en lo que ya está comprometido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 presupuesto no empieza en cero: empieza en lo que ya está comprometido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confunde gasto amarrado con discrecional: la promesa intenta financiar algo nuevo sobre un suelo de concreto ya comprometido, sin identificar qué programa negociable se sacrifica para liberar el din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diagnostica el fallo estructural: prometer sobre la franja amarrada sin decir a quién se le quita. La 3 propone el atajo imposible de «imprimir más», la 4 postula un margen mágico que el tiempo no crea y la 1 traslada a la propaganda un problema de contabilidad pública que la propaganda no resuel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rror es no reconocer las **amarras**: si deuda, pensiones y participaciones legales consumen la mayor parte, casi todo el monto es gasto obligatorio que la ley manda a pagar y que no puede reorientarse a un programa nuevo. En un presupuesto amarrado **no se añade, se reemplaza**: la promesa debió nombrar qué gasto discrecional se recorta para liberar el fondo. La opción 3 es la falacia clásica —«subir el techo» ignora reglas de equilibrio— y la 4 finge que las restricciones se disuelven solas. La 1 confunde contenido con comun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leg-r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np-leg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negociabilidad depende de lo discrecional, no del total. Las amarras son rígidas por definición: no se mueven porque «haya forma». Leer mal esta proporción lleva a sobre-prometer y a descubrir que una prioridad anunciada competía por una franja ya hipotecada; el negociador profesional mide primero su margen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al revés: **cuanto mayor es la fracción amarrada, menor es el presupuesto negociable de verdad**. Deuda, pensiones devengadas, nómina contractual y participaciones legales son obligaciones que la ley manda a pagar y que no se reorientan sin incumplirla o sin una reforma previa de gran costo. El margen político se estrecha a la porción discrecional restante, que puede ser una fracción pequeña del total. Por eso la pregunta honesta no es «¿qué vamos a financiar?» sino «¿de qué franja móvil sale?». Prometer como si todo fuera discrecional cuando el concreto amarrado cubre la mayor parte es fabricar deudas políticas de incumpl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leg-r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Subir el techo global resuelve cualquier promesa sin necesidad de tocar ninguna otra part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1 define el gasto amarrado, la 2 ubica el poder en lo discrecional y la 3 recuerda que las restricciones hacen que sumar implique quitar: las tres son ciertas. La 4 falla al imaginar que el techo se levanta sin costo; eso es negar la disciplina fiscal y la ley de que todo sí presupuestario esconde un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ase 4 es la falacia del «imprimir más»: ignora las **restricciones** que rodean al discrecional —techos, topes por rubro y reglas de equilibrio que obligan a que el ingreso cubra el gasto—. «Subir el techo» no es gratis: o consigue ingreso (deuda, impuestos, que son decisiones con costo propio) o rompe la disciplina fiscal. En un presupuesto amarrado, la regla es que **añadir es reemplazar**; no existe la adición sin contrapartida. Las demás frases describen bien las amarras, la franja negociable y la geometría de restric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leg-r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el **programa o promesa nueva** que te interesa empujar y hazle la prueba de las tres franjas, como un negociador que no promete lo impagable. (1) ¿En qué franja cae: amarrada o discrecional? Sé honesto: si es deuda, pensiones o mandado por ley, no es tuyo. (2) Estima el **porcentaje amarrado** de tu presupuesto: ¿cuánto discrecional real queda? Si no conoces el número, pregúntalo antes de prometer. (3) El ejercicio decisivo: **si tu programa no es gratis, nombra en qué se recorta**; escribe «para financiar X, reduzco o reemplazo Y». Si no puedes nombrar el Y, tienes una lista de deseos, no un presupuesto. (4) ¿Qué **restricción** (techo, tope por rubro, regla de equilibrio) aprieta tu idea, y a quién puedes señalar con la amarra como argumento de «no puedo»? Regla honesta: una prioridad que no nombra su renuncia es una promesa disfrazada de deu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leg-r03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saber cuánto juego tienes de ver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leg-r03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saber cuánto juego tienes de verdad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105" r:id="rId1"/>
    <p:sldLayoutId id="2481842106" r:id="rId2"/>
    <p:sldLayoutId id="2481842107" r:id="rId3"/>
    <p:sldLayoutId id="248184210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efd67b6025b35da3122f8f15f25ee763844986e6a90312b1.jpg"/>
  <Relationship Id="rId3" Type="http://schemas.openxmlformats.org/officeDocument/2006/relationships/hyperlink" Target="https://politica.lumbre.lat/object/np-leg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efd67b6025b35da3122f8f15f25ee763844986e6a90312b2.jpg"/>
  <Relationship Id="rId3" Type="http://schemas.openxmlformats.org/officeDocument/2006/relationships/hyperlink" Target="https://politica.lumbre.lat/object/np-leg-r03-oa01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leg-r03-oa01" TargetMode="External"/>
  <Relationship Id="rId3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tr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o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marra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ch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np-leg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c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np-leg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el presupuesto como el terreno decisivo de negociación y distinguir entre gasto obligatorio (amarrado) y discrecional, techo global y restricciones, para saber dónde hay margen real de maniobra polític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 presupuesto se negocia en una hoja en blanco: buena parte ya está decidida. Esta lección enseña a leer el presupuesto como la política por otros medios: qué es el gasto obligatorio o amarrado (pensiones, nómina, deuda) que nadie puede mover, qué es el discrecional donde sí hay pelea, y qué techos y topes legales acotan el juego. Comprender las amarras evita la promesa imposible y revela dónde está el único margen real de maniob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gasto obligatorio · gasto discrecional · amarras presupuestales · techo de gasto · restricciones fiscal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esupuesto no empieza en cero: empieza en lo que ya está comprometido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u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r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bil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eng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ter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al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ctual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esupuesto no empieza en cero: empieza en lo que ya está comprometido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íg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on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a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t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t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sib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m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esupuesto no empieza en cero: empieza en lo que ya está comprometido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u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potec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r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bl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tiv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met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vi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esupuesto no empieza en cero: empieza en lo que ya está comprometido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id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men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orien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l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ju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)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esupuesto no empieza en cero: empieza en lo que ya está comprometido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eg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ñadi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quita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d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pl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í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p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o.\n\n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imi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ció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esupuesto no empieza en cero: empieza en lo que ya está comprometido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lp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vi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oce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ag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ó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esupuesto no empieza en cero: empieza en lo que ya está comprometido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 de un presupuesto: tres franjas y su negociabilid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ble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engad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ctu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e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sa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do»)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egociable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sid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d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presupuesto no empieza en cero: empieza en lo que ya está comprometido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tall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cione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pla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u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i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o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nd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t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presupuesto no empieza en cero: empieza en lo que ya está compromet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rigente promete financiar un programa nuevo y permanente con cargo al presupuesto anual, sin señalar de dónde recorta. Al revisar, la mayor parte del gasto resultó ser deuda, pensiones devengadas y participaciones legales. ¿Cuál es el fallo de diseño de esa promes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programa es bueno pero necesita más difusión política para ser entendido por la ciudadaní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confunde gasto amarrado con discrecional: la promesa intenta financiar algo nuevo sobre un suelo de concreto ya comprometido, sin identificar qué programa negociable se sacrifica para liberar el dine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falta disciplina: bastaría pedir un aumento general del techo global para cubrir el programa sin tocar n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problema es de timing: si espera dos años, las amarras desaparecen solas y el margen apare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franjas del presupues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concreto amarrado al margen móvil: dónde se puede decid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reguntar qué quieres hacer, cuenta cuánto ya está decid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146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ñadir o reemplazar: dos maneras de leer el mismo vaso llen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86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gasto amarrado alto, no se suman prioridades: se intercambi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Un presupuesto no empieza en cero: empieza en lo que ya está comprometi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el gasto obligatorio o amarrado es muy alto, casi todo el presupuesto sigue siendo negociable año con año, porque siempre hay forma de reorientar las partidas mandadas por ley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amarras y negociación presupuestal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gasto obligatorio —deuda, pensiones, participaciones legales— limita la libertad de reorientar parti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margen político real está sobre todo en la porción discrecional del presupues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 techo global y reglas de equilibrio, añadir un programa obliga a recortar o conseguir ingres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bir el techo global resuelve cualquier promesa sin necesidad de tocar ninguna otra parti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d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gable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i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vo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,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uz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plaz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»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ric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ech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br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ie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o»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dad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u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385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rograma nuevo no puede decir de dónde sale el dinero —qué se corta—, todavía no es una decisión de presupuesto: es un deseo con presupuesto imaginar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saber cuánto juego tienes de verdad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lees el presupuesto como la política por otros medios: distingues gasto amarrado de discrecional, calculas el tamaño real del juego y no prometes sobre la franja de concreto. Sabes que con techo y reglas de equilibrio añadir es reemplazar, y que las amarras sirven de argumento legítimo. Tu mirada cambió de «qué hacemos» a «de qué franja móvil sale la promesa»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saber cuánto juego tienes de verdad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 la geometría: el gasto obligatorio no se negocia; el margen político vive en lo discrecional; techo y equilibrio hacen que añadir implique quitar. Subir el techo no es gratis. Si no nombras el recorte, tu promesa es una deu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vi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ramá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se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í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iet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qu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re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leg-r03-oa01"/>
              </a:rPr>
              <a:t><![CDATA[El presupuesto es la política por otros medios: amarras, techos y lo que no se puede toc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s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ír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rifi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2026-10-24T07:10:32Z</dcterms:created>
  <dcterms:modified xsi:type="dcterms:W3CDTF">2026-10-24T07:10:32Z</dcterms:modified>
  <dc:title>El presupuesto es la política por otros medios: amarras, techos y lo que no se puede tocar</dc:title>
  <dc:description>Presentación editable del OA «El presupuesto es la política por otros medios: amarras, techos y lo que no se puede tocar». Enlace: https://politica.lumbre.lat/object/np-leg-r03-oa01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