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map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map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map-r02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lista al orden: poder e interés en dos ejes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lista al orden: poder e interés en dos ejes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lista al orden: poder e interés en dos ejes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lista al orden: poder e interés en dos ejes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lista al orden: poder e interés en dos ejes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la lista al orden: poder e interés en dos ejes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fundir ruido con poder: se invierte la primera fila en el actor de bajo poder pero escandaloso, y se descuida al actor de alto poder y alto interés que decide en silen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nombra el error exacto: confundir volumen con capacidad de decidir. La 1 lo agrava: el ruido no es poder. La 3 comete el segundo error de soltar al aliado de alto poder justo cuando puede cambiar de bando por descuido. La 4 retuerce la matriz para racionalizar la negligencia, cuando la matriz sirve para corregi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rror clásico es atender al que presiona visible (bajo poder, alto interés) y desatender al que decide sin escándalo (alto poder, alto interés), que es el cuadrante de «gestionar de cerca». La comisión de transporte mueve el resultado y le importa: es primera fila, y «está casi convencida» es exactamente la razón para no soltarla, no para abandon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map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np-map-r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igualar el trato ignora el eje del interés. El poder dice cuánto importa atenderlo si actúa; el interés dice si va a actuar. Al poderoso indiferente basta con tenerlo conforme y no provocarlo; la energía de primera fila se reserva para quien tiene poder y además le arde el resultado. Tratarlos igual diluye tu esfuerzo justo donde no rinde y puede encender un veto dorm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: ocupan cuadrantes distintos con estrategias distintas. El de alto poder y alto interés se gestiona de cerca, porque decide y le importa. El de alto poder y bajo interés se mantiene satisfecho con lo mínimo: no movilizarse contra ti es el objetivo, y gastarle reuniones y concesiones intensas es desperdiciar esfuerzo escaso, además de riesgo de despertarlo y convertirlo en un veto ac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map-r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Hay que puntuar el poder por el cargo formal que aparece en el organigra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1 aclara cómo se mide el interés, la 2 describe el trato del veto dormido y la 3 define el propósito de la matriz: ninguna reduce el poder al cargo. La 4 sí, y por eso falla, porque reinstala el error del primer día —confundir organigrama y poder— justo en el eje donde más caro sale equivoc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4 contradice el corazón de la matriz: el poder se puntúa por la evidencia de capacidad de mover (alternativas, veto, acceso), no por el cargo. Ya aprendiste en negociación y en el mapeo informal que el título no es el poder; un actor sin cargo puede tener más capacidad de bloquear que uno con él. Puntuar por organigrama llena el eje vertical de nombres equivo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map-r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decisión pública que veniste mapeando y dibuja su matriz poder-interés en papel, con dos ejes de alto/bajo. Ubica a tus actores en los cuatro cuadrantes —no hace falta perfecta, basta honesta—. (1) ¿Quién está en **alto poder y alto interés**? Esa es tu agenda de primera fila: ¿lo estás realmente atendiendo cara a cara, o lo estás dando por hecho? (2) ¿Quién es tu **veto dormido** (alto poder, bajo interés)? Anota cuál es lo mínimo que necesita para no oponerse, y qué lo despertaría. (3) ¿Estás gastando tu mejor tiempo en alguien **ruidoso pero de poco poder**? Reasígnalo a «mantener informado». (4) Marca un actor que crees que **puede cambiar de cuadrante** pronto y por qué. Cierra con una sola frase: «la próxima semana mi esfuerzo va a ___, porque es el cuadrante que decide y estoy descuidand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map-r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ordenar por poder e interé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map-r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ordenar por poder e interés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91" r:id="rId1"/>
    <p:sldLayoutId id="2481835192" r:id="rId2"/>
    <p:sldLayoutId id="2481835193" r:id="rId3"/>
    <p:sldLayoutId id="248183519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b8b5656f003cb359534a1203ebc75b65d8023d312ac1d1b1.jpg"/>
  <Relationship Id="rId3" Type="http://schemas.openxmlformats.org/officeDocument/2006/relationships/hyperlink" Target="https://politica.lumbre.lat/object/np-map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b8b5656f003cb359534a1203ebc75b65d8023d312ac1d1b2.jpg"/>
  <Relationship Id="rId3" Type="http://schemas.openxmlformats.org/officeDocument/2006/relationships/hyperlink" Target="https://politica.lumbre.lat/object/np-map-r02-oa01" TargetMode="External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map-r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triz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der-interé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i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d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rs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map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itad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map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r a los actores mapeados en una matriz de dos ejes —poder para influir e interés en el resultado— para derivar de cada cuadrante una estrategia distinta y concentrar el esfuerzo escaso donde decide el resultad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un mapa honesto con aliados y vetos; ahora tienes tiempo y capital político limitados para atenderlos. Esta lección enseña a ordenar los actores en la matriz poder-interés: cuánto poder tiene cada uno para mover el resultado y cuánto le importa el resultado. De los cuatro cuadrantes salen cuatro estrategias —gestionar de cerca, mantener satisfecho, mantener informado, monitorear— y el error clásico de gastar la energía en el ruido en vez de en quien deci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triz poder-interés · cuatro cuadrantes · priorización de actores · gestionar de cerca · esfuerzo limitad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al orden: poder e interés en dos ejes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ut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i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s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ti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al orden: poder e interés en dos ejes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izo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u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rm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rtar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ofens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al orden: poder e interés en dos ejes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agonis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os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isf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duz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m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ie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al orden: poder e interés en dos ejes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rmid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a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itor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i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evantes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al orden: poder e interés en dos ejes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ándal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?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í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ci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ui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al orden: poder e interés en dos ejes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lenar la matriz sin engañar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ú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u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í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ú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és?»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a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la lista al orden: poder e interés en dos ejes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8956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8956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e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lto/bajo)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u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d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nte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d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lu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o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enci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lib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o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7242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 lista al orden: poder e interés en dos ej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aprobar una ley de movilidad, tu equipo dedica casi todo el esfuerzo a una asociación ciclista muy ruidosa en redes (bajo poder, alto interés) y ha dejado de llamar a la comisión de transporte del congreso, «porque ya está casi convencida y no da guerra» (alto poder, alto interés). ¿Qué error de la matriz se está cometie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hay que atender a quien más ruido hace para cuidar la opinión públic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fundir ruido con poder: se invierte la primera fila en el actor de bajo poder pero escandaloso, y se descuida al actor de alto poder y alto interés que decide en silenci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debe mover a la comisión al cuadrante de monitorear, porque si está casi convencida ya no requiere aten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debe subir el poder percibido de la asociación ciclista para justificar el esfuerzo que ya se le dedic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cuadrantes: poder e interé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 ejes, cuatro estrategias: no se trata a todos igu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der mide cuánto mueve el resultado; el interés, cuánto le importa. Su cruce man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rror: atender al que hace ruido, ignorar al que decid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sobreatiende al escandaloso de poco poder y se abandona al que mueve la pieza en silenc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la lista al orden: poder e interés en dos ej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ctor con mucho poder para mover el resultado pero poco interés en él merece la misma atención intensiva que uno con alto poder y alto interé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matriz poder-interés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eje del interés mide cuánto le importa a cada actor el resultado, no el tema en gener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l actor de alto poder y bajo interés conviene mantenerlo satisfecho y no despert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atriz sirve para repartir un esfuerzo limitado según los cuadrantes, no para tratar a todos igu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y que puntuar el poder por el cargo formal que aparece en el organigram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is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z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-inter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/baj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ect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—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m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e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rm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l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)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ners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rtarí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s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ígna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nten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do»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xi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___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idando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752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confundas al que más presiona con el que más puede: dos preguntas separadas, ¿puede mover?, ¿le importa mover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ordenar por poder e interé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ordenas actores en la matriz de dos ejes, derivas una estrategia por cuadrante (gestionar de cerca, mantener satisfecho, mantener informado, monitorear) y no confundes ruido con poder. La siguiente lección (r02-oa02) añade el motor dinámico: leer los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s institucio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explican por qué cada actor actúa como actúa y movería su interé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ordenar por poder e interé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poder e interés son ejes separados; el esfuerzo se reserva para quien puede y le importa, al poderoso indiferente solo hay que tenerlo conforme, y el poder se puntúa por la evidencia, no por el carg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map-r02-oa01"/>
              </a:rPr>
              <a:t><![CDATA[La matriz poder-interés: decidir a quién atender primero con recursos limi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riz te dio una foto ordenada: quién va en primera fila, quién hay que mantener dormido, a quién alcanza con informar. Pero es una fot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los actores se mueven por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ccionan a incen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alguien cambia de cuadrante cuando el costo o el premio de apoyarte cambian. Para anticipar esos movimientos —y para no pelear contra la corriente— necesitas le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actor hace lo que hace, qué le pagan, qué le teme, a qué calendario responde. Esa 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 de incen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la que trata la próxima lección (r02-oa02): pasar de la foto al motor, entender las reglas del juego que empujan a cada piez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2026-10-24T05:15:18Z</dcterms:created>
  <dcterms:modified xsi:type="dcterms:W3CDTF">2026-10-24T05:15:18Z</dcterms:modified>
  <dc:title>La matriz poder-interés: decidir a quién atender primero con recursos limitados</dc:title>
  <dc:description>Presentación editable del OA «La matriz poder-interés: decidir a quién atender primero con recursos limitados». Enlace: https://politica.lumbre.lat/object/np-map-r02-oa01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