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iagnóstico a la jugada: el orden también decide»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solidar por canal directo a los dos aliados y sumar a los tres indecisos baratos, y solo entonces sondear al escéptico por un intermediario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aplica el principio de fácil-a-difícil, de privado-a-público, y usa canal indirecto para el rival racional. La 1 quema la mejor posición exponiéndose sin respaldo. La 2 obliga al escéptico a defenderse públicamente, cerrando la puerta. La 4 ignora que el orden y la diferenciación de canal son justamente la estrate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olidar antes de persuadir fabrica momentum: alinear aliados firmes (canal directo) y sumar indecisos de bajo costo cambia el incentivo del escéptico, porque el tren ya parece marchar. Abordar al duro ya con respaldo, y por intermediario para sondear sin exponerte, es la secuencia correcta. Abrir por el difícil (1) o presionarlo en público (2) lo atrinchera; abordar a todos a la vez (4) desperdicia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map-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invertir el orden desperdicia la fuerza del número. El escéptico difícil se convence mejor cuando su cálculo ya no es «resistir es gratis» sino «el bando que gana me conviene». Ir primero por él es pelear cuesta arriba sin aliados confirmados; ir por él al final, con respaldo y por canal indirecto, es pelear con el terreno allanado. El orden no es cobardía, es fabricar condiciones antes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mpezar por el escéptico sin respaldo te expone al rechazo en la peor posición: sin hechos que muestren que tu bando ya suma, le das un «no» fácil y delatas tu prioridad. La secuencia estratégica es consolidar antes de persuadir: atornillar la base, sumar a los de bajo costo y llegar al difícil con momentum, idealmente sondeándolo por intermediario. Ver que el tren ya marcha baja su incentivo de resist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s mensajes de fondo y las concesiones se negocian mejor en el canal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afirma el peso del orden, la 2 el de consolidar primero y la 4 el de elegir cuándo y por quién esperar: las tres son estrategia relacional. La 3 falla al mandar el regateo importante al canal público, justo donde es más caro, confundiendo mostrar fuerza con negociar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3 invierte la regla del canal: lo de fondo y las concesiones se negocian en privado, no en público. En público nadie cede sin perder la cara —lección del curso de negociación—; el canal público sirve para encuadrar el terreno y mostrar fuerza, no para regatear. Pedir una concesión ante los medios atrinchera al otro, porque aceptar en público se lee como debilidad ante su propia aud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matriz poder-interés con los incentivos leídos y conviértela en una agenda de acercamientos, en orden deliberado. (1) Escribe los nombres de tu **base firme** (alto poder, alto interés, ya de tu lado): ¿cómo los consolidas esta semana y cómo vuelves visible su apoyo pronto? (2) Marca los «**casi tuyos**» de bajo costo: ¿qué empujón barato los suma? Hazlos antes de ir por el difícil. (3) Identifica a tu **escéptico decisivo**: ¿por qué canal indirecto (qué puente de confianza) lo sondearías antes de exponerte en persona? (4) Señala el actor al que **conviene NO tocar aún** (veto dormido o en fuego interno) y por qué esperar. (5) Define una sola cosa que dirías en público —solo para encuadrar, nunca para regatear—. Cierra verificando tu secuencia de fácil a difícil y de privado a público: ¿estás por casualidad empezando por el fondo? Corrige el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secuencia y 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la secuencia y el canal»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13" r:id="rId1"/>
    <p:sldLayoutId id="2481832614" r:id="rId2"/>
    <p:sldLayoutId id="2481832615" r:id="rId3"/>
    <p:sldLayoutId id="24818326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1f477e0d3cc18260bc796fa58ce70a938a83e44bf5e0fb61.jpg"/>
  <Relationship Id="rId3" Type="http://schemas.openxmlformats.org/officeDocument/2006/relationships/hyperlink" Target="https://politica.lumbre.lat/object/np-map-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1" TargetMode="External"/>
  <Relationship Id="rId3" Type="http://schemas.openxmlformats.org/officeDocument/2006/relationships/notesSlide" Target="../notesSlides/notesSlide2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jug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bl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el diagnóstico de actores —poder, interés e incentivos— en una estrategia relacional: secuenciar los acercamientos, elegir el canal adecuado para cada actor y decidir a quién hablar primero para no quemar puentes ni llegar tar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el tablero leído: poder, interés e incentivos de cada actor. Falta la jugada. Esta lección convierte el mapa en estrategia relacional: en qué orden te acercas, por qué canal hablas a cada quien y a quién vas primero. Trabaja el principio de consolidar la base antes de persuadir al dudoso, por qué el orden puede decidir el resultado, cuándo usar canales directos, indirectos o públicos, y el error de abrir por el rival en vez de por el aliad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cuencia de acercamientos · canal directo e indirecto · quién va primero · consolidar la base · el orden decide el result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tes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o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h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oli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uadi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ép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ornil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c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br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mentum]]></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ar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c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n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re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abo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de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v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one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írcu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j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o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d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inch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uenc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l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er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r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c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a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termedi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trazar la secuencia de acercamient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ri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iber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s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o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si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j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y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uj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úm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entiv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nd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cépti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direc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iagnóstico a la jugada: el orden también decide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descr=""/>
          <p:cNvSpPr/>
          <p:nvPr/>
        </p:nvSpPr>
        <p:spPr>
          <a:xfrm>
            <a:off x="514350" y="1219200"/>
            <a:ext cx="8115300" cy="2895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p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er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r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uar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úbl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cuad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atea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re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s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e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fi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c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rm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uz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ác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íc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bric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mentu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ta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iagnóstico a la jugada: el orden también decid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itas votos de una coalición fragmentada. Tu matriz marca: dos aliados firmes, tres «casi tuyos» indecisos, y un legislador escéptico pero decisivo que preside la comisión. ¿Qué secuencia de acercamiento es la más estratégic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r primero en persona con el escéptico decisivo, para resolver desde el inicio el problema más difícil y demostrar firmez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 en medios una invitación abierta al escéptico para que la presión pública lo obligue a apoyar la refor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olidar por canal directo a los dos aliados y sumar a los tres indecisos baratos, y solo entonces sondear al escéptico por un intermediario de confianza.]]></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ordar a los seis actores a la vez con el mismo mensaje, para no favoritismos y avanzar parej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jugada: secuencia y c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solidar antes de persuadir: el orden fabrica momentum.]]></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 fácil a difícil: cierra la base, suma a los baratos, y llega al escéptico con el tren ya marchando.]]></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ada actor pide un canal: directo, indirecto o público.]]></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omete en directo, sondea por intermediario, encuadra en público; nadie cede de fr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diagnóstico a la jugada: el orden también decid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campaña de apoyo entre actores, conviene empezar abordando al más escéptico y difícil, para resolver primero el problema centr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strategia relacional.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rden de los acercamientos es parte de la estrategia, no un simple tema de cortesí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iene consolidar la base antes de ir a persuadir al escéptico difíci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mensajes de fondo y las concesiones se negocian mejor en el canal públ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cuenciar también es decidir a quién no tocas todavía y a quién hablas por intermediar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tri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entiv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í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iérte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e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ercamie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iber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as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irm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solid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ma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ó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uelv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oy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b="1" strike="noStrike" sz="2200" spc="0" u="none" cap="none">
                <a:solidFill>
                  <a:srgbClr val="1B2438">
                    <a:alpha val="100000"/>
                  </a:srgbClr>
                </a:solidFill>
                <a:latin typeface="Calibri"/>
              </a:rPr>
              <a:t><![CDATA[casi]]></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yo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uj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r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fíc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dentif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cépt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decisiv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dire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fian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nde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one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so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ñ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vien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oc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rm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per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5)]]></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uadr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un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ate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cu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ác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fíci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v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ual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pez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p>
        </p:txBody>
      </p:sp>
      <p:sp>
        <p:nvSpPr>
          <p:cNvPr id="8" name=""/>
          <p:cNvSpPr txBox="1"/>
          <p:nvPr/>
        </p:nvSpPr>
        <p:spPr>
          <a:xfrm>
            <a:off x="514350" y="36385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reguntes «a quién necesito convencer primero», pregunta «a quién puedo cerrar rápido para que el tren ya parezca marchar cuando hable con el difícil».]]></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secuencia y el ca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raduces el mapa en jugada: secuencias de fácil a difícil, consolidas antes de persuadir, eliges canal directo, indirecto o público según el objetivo y decides a quién esperar. La lección final del curso (r03-oa02) integra todo en una ]]></a:t>
            </a:r>
            <a:r>
              <a:rPr lang="en-US" b="1" strike="noStrike" sz="2000" spc="0" u="none" cap="none">
                <a:solidFill>
                  <a:srgbClr val="1B2438">
                    <a:alpha val="100000"/>
                  </a:srgbClr>
                </a:solidFill>
                <a:latin typeface="Calibri"/>
              </a:rPr>
              <a:t><![CDATA[matriz de influencia y plan de acercamiento]]></a:t>
            </a:r>
            <a:r>
              <a:rPr lang="en-US" strike="noStrike" sz="2000" spc="0" u="none" cap="none">
                <a:solidFill>
                  <a:srgbClr val="1B2438">
                    <a:alpha val="100000"/>
                  </a:srgbClr>
                </a:solidFill>
                <a:latin typeface="Calibri"/>
              </a:rPr>
              <a:t><![CDATA[ accionable, y te suelta al siguiente curso de construcción de coalici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secuencia y el ca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orden es estrategia, se consolida antes de persuadir, el fondo se negocia en privado y la pública solo encuadra; secuenciar también es saber a quién esperar y a quién hablar por intermedia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a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03-oa0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p-co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1"/>
              </a:rPr>
              <a:t><![CDATA[Convertir el mapa en jugada: a quién hablar, en qué orden y por qué ca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sten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2026-10-24T04:32:20Z</dcterms:created>
  <dcterms:modified xsi:type="dcterms:W3CDTF">2026-10-24T04:32:20Z</dcterms:modified>
  <dc:title>Convertir el mapa en jugada: a quién hablar, en qué orden y por qué canal</dc:title>
  <dc:description>Presentación editable del OA «Convertir el mapa en jugada: a quién hablar, en qué orden y por qué canal». Enlace: https://politica.lumbre.lat/object/np-map-r03-oa01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