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np-neg-r01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np-neg-r01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alvar la cara: la salida digna como condición del acuerdo» (2 de 6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alvar la cara: la salida digna como condición del acuerdo» (3 de 6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alvar la cara: la salida digna como condición del acuerdo» (4 de 6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alvar la cara: la salida digna como condición del acuerdo» (5 de 6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alvar la cara: la salida digna como condición del acuerdo» (6 de 6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Diseñar una reforma que él pueda presentar como un giro técnico o «corregir un detalle» —no como renegar de su promesa—, dándole los argumentos para venderla a su bas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3 construye el puente dorado: le da una narrativa de avance técnico que no reniega. La 1 y la 2 queman la cara, y un rival humillado prefiere perder el acuerdo antes que la dignidad. La 4 no diseña salida y deja todo en la desesper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Quien necesita moverse necesita una explicación para su audiencia. Cambiar de posición «desde arriba» con un guion vendible salva la cara; la humillación, la filtración y la presión agónica destruyen la vía de retirada y con ella el acuer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np-neg-r01-oa02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np-neg-r01-oa02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: es la ilusión de la victoria rápida. Cuando le cierras todas las salidas al rival, le dejas una sola —la intransigencia— y la elegirá para salvar su cara. Lo que parece rendición forzada suele ser un pacto que no se cumple, o una guerra que se prolonga. La salida digna no es cortesía; es la condición para que el otro pueda movers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in una salida digna, un actor político no cede racionalmente; endurece la posición por orgullo o la acepta para sabotearla después, porque ante su propia audiencia la capitulación es más costosa que perder la negoci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np-neg-r01-oa02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Tender un puente dorado es una muestra de debilidad que el rival aprovechará para apret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el error: confunde la jugada con un regalo. Tender el puente es lo que te da el resultado más estable; no hay concesión de fondo si la vía de retirada preserva tu interés esencial. La 1 fija el costo de la humillación, la 2 describe la técnica del guion vendible y la 4 el principio de separar persona y problem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puente dorado no es sumisión: es una jugada estratégica para desactivar el costo político de ceder. Quien lo construye controla las condiciones del acuerdo y evita que el conflicto derive en batalla de orgullo. La trampa es el extremo contrario: acorral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np-neg-r01-oa02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iensa en una negociación en la que alguien «no afloja» y sabes que el fondo no es el problema. Describe su posición pública y la audiencia de la que no puede separarse. Ahora diseña el puente: (1) qué interés de fondo necesita realmente cubrir, (2) qué narrativa puede darle para presentar la cesión como avance propio, (3) qué victoria decorativa o cláusula le devuelve algo ante los suyos. Escribe exactamente una frase que le validarías en público —«entiendo que necesitas que…»— y una pregunta que le bajarías en privado —«¿qué necesita tu gente escuchar para que esto sea un avance y no una derrota?»—. Cierra: ¿a quién de tu coalición necesitas tenderle un puente esta semana para que no te sabote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np-neg-r01-oa02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ckpoint: salida dig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np-neg-r01-oa02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ckpoint: salida digna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56308" r:id="rId1"/>
    <p:sldLayoutId id="2481856309" r:id="rId2"/>
    <p:sldLayoutId id="2481856310" r:id="rId3"/>
    <p:sldLayoutId id="2481856311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f3a34c171259782264f9a88e31cdfe430fc3885c778727751.jpg"/>
  <Relationship Id="rId3" Type="http://schemas.openxmlformats.org/officeDocument/2006/relationships/hyperlink" Target="https://politica.lumbre.lat/object/np-neg-r01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neg-r01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neg-r01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neg-r01-oa02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neg-r01-oa02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neg-r01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neg-r01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neg-r01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neg-r01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neg-r01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neg-r01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neg-r01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neg-r01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neg-r01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neg-r01-oa02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neg-r01-oa02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neg-r01-oa02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neg-r01-oa02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neg-r01-oa02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neg-r01-oa02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neg-r01-oa02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alv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ra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ar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«qué»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«par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»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umill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ival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np-neg-r01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neg-r01-oa02"/>
              </a:rPr>
              <a:t><![CDATA[Salvar la cara: pasar del «qué» al «para qué» sin humillar al riv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r el paso de la posición al interés sin inflar el ego ni exponer al otro, construyendo una salida digna que le permita moverse ante su propia audienci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neg-r01-oa02"/>
              </a:rPr>
              <a:t><![CDATA[Salvar la cara: pasar del «qué» al «para qué» sin humillar al riv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política el obstáculo para negociar intereses no es técnico sino humano: las posiciones son públicas y cambiarlas se vive como admitir un error ante la propia gente. Esta lección enseña a separar a la persona del problema y a tender un puente dorado de retirada: dar al rival una explicación que pueda vender, validarlo en público y evitar acorralarlo. La idea rectora: un oponente humillado prefiere perder el acuerdo antes que perder la car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433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neg-r01-oa02"/>
              </a:rPr>
              <a:t><![CDATA[Salvar la cara: pasar del «qué» al «para qué» sin humillar al riv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salida digna · puente dorado · separar persona y problema · salvar la cara · acorralar no negoci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alvar la cara: la salida digna como condición del acuerdo ·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neg-r01-oa02"/>
              </a:rPr>
              <a:t><![CDATA[Salvar la cara: pasar del «qué» al «para qué» sin humillar al riv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es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o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enu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gnor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enari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i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ig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X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ept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cional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rro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y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tu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blaron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emi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a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icio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i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an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lorio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enc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íc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roce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der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alvar la cara: la salida digna como condición del acuerdo ·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neg-r01-oa02"/>
              </a:rPr>
              <a:t><![CDATA[Salvar la cara: pasar del «qué» al «para qué» sin humillar al riv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a.\n\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ul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ficionad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ien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r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z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cas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cto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v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r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dió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atég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có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g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ro?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er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truido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mi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d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r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ar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otearlo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alvar la cara: la salida digna como condición del acuerdo ·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neg-r01-oa02"/>
              </a:rPr>
              <a:t><![CDATA[Salvar la cara: pasar del «qué» al «para qué» sin humillar al riv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écn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am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par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lpe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icultad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a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g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ác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nif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a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có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olve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o?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có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di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co?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bin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s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retos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i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é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d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ntie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an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ción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ítim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a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grar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para»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rec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i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gume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v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stifi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yudar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i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yudar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rlo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cero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orra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alvar la cara: la salida digna como condición del acuerdo ·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neg-r01-oa02"/>
              </a:rPr>
              <a:t><![CDATA[Salvar la cara: pasar del «qué» al «para qué» sin humillar al riv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orra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el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o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orral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durecerse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rto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n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r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ás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ta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rándo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i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cid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irar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gn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áusul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ú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ie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alles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cto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ora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vuel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te.\n\nTen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i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alar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tarl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lic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bustibl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oc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e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é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gull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v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mp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alvar la cara: la salida digna como condición del acuerdo ·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neg-r01-oa02"/>
              </a:rPr>
              <a:t><![CDATA[Salvar la cara: pasar del «qué» al «para qué» sin humillar al riv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36220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36220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trampa de la victoria que no se puede cobra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us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d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ú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cas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o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ñal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ujan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v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ncón: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elt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pula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é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t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y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d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ec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dis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ú—;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iez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nde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ició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gull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é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itien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a;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unione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e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alvar la cara: la salida digna como condición del acuerdo ·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neg-r01-oa02"/>
              </a:rPr>
              <a:t><![CDATA[Salvar la cara: pasar del «qué» al «para qué» sin humillar al riv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1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2764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2764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n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lvió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osib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a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et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qué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uch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anc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rrota?»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iv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e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í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zón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e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r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ganam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ndie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alle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v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di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3105150"/>
            <a:ext cx="77724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z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id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neg-r01-oa02"/>
              </a:rPr>
              <a:t><![CDATA[Salvar la cara: pasar del «qué» al «para qué» sin humillar al riv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Salvar la cara: la salida digna como condición del acuer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lcalde se negó en campaña a cierto impuesto, y hoy necesita ese ingreso. ¿Cómo construyes la salida digna para que lo acepte sin contradecirse ante su gent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Mostrarle en público sus promesas y que reconozca el error; si lo humillas, cede por vergüenz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432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Negociar en privado y luego filtrar que ya cambió de opinión, para ponerlo entre la espada y la par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neg-r01-oa02"/>
              </a:rPr>
              <a:t><![CDATA[Salvar la cara: pasar del «qué» al «para qué» sin humillar al riv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Diseñar una reforma que él pueda presentar como un giro técnico o «corregir un detalle» —no como renegar de su promesa—, dándole los argumentos para venderla a su bas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2288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Omitir el tema hasta que la presión de sus números lo obligue a claudicar en el peor moment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alida digna: del rincón al puente dorad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neg-r01-oa02"/>
              </a:rPr>
              <a:t><![CDATA[Salvar la cara: pasar del «qué» al «para qué» sin humillar al riv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orralar acelera el «no»; el puente dorado lo hace posibl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 salida digna, el rival endurece la posición por orgullo; con puente, puede moverse sin destruirs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neg-r01-oa02"/>
              </a:rPr>
              <a:t><![CDATA[Salvar la cara: pasar del «qué» al «para qué» sin humillar al riv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Salvar la cara: la salida digna como condición del acuer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orralar al rival hasta que no le quede salida acelera el acuerdo, porque no le deja más opción que cede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neg-r01-oa02"/>
              </a:rPr>
              <a:t><![CDATA[Salvar la cara: pasar del «qué» al «para qué» sin humillar al riv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afirmaciones sobre la salida digna. Localiza la incorrect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Un rival humillado en público prefiere perder el acuerdo antes que admitir la derrota ante su gent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670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Darle al otro una explicación vendible sobre su giro ayuda a que se pueda move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432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Tender un puente dorado es una muestra de debilidad que el rival aprovechará para apreta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neg-r01-oa02"/>
              </a:rPr>
              <a:t><![CDATA[Salvar la cara: pasar del «qué» al «para qué» sin humillar al riv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Separar a la persona del problema significa golpear la dificultad y no el ego del otro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neg-r01-oa02"/>
              </a:rPr>
              <a:t><![CDATA[Salvar la cara: pasar del «qué» al «para qué» sin humillar al riv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nsa en una negociación en la que alguien «no afloja» y sabes que el fondo no es el problema. Describe su posición pública y la audiencia de la que no puede separars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581275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ora diseña el puente: (1) qué interés de fondo necesita realmente cubrir, (2) qué narrativa puede darle para presentar la cesión como avance propio, (3) qué victoria decorativa o cláusula le devuelve algo ante los suyo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neg-r01-oa02"/>
              </a:rPr>
              <a:t><![CDATA[Salvar la cara: pasar del «qué» al «para qué» sin humillar al riv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114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exactamente una frase que le validarías en público —«entiendo que necesitas que…»— y una pregunta que le bajarías en privado —«¿qué necesita tu gente escuchar para que esto sea un avance y no una derrota?»—. Cierra: ¿a quién de tu coalición necesitas tenderle un puente esta semana para que no te sabotee?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4004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no le construyes una salida al rival, la salida que él se invente suele ser el «no»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105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point: salida dign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neg-r01-oa02"/>
              </a:rPr>
              <a:t><![CDATA[Salvar la cara: pasar del «qué» al «para qué» sin humillar al riv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sabes que en política el obstáculo del acuerdo suele ser la cara, no el fondo, y que la salida digna es una jugada estratégica, no cortesía. Cierras la ruta 1 (intereses vs posiciones) y pasas a la 2: el poder, la BATNA y la asimetría. Ahí verás que negociar sin alternativas ni fuerza suele ser ceder por cansancio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point: salida dign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neg-r01-oa02"/>
              </a:rPr>
              <a:t><![CDATA[Salvar la cara: pasar del «qué» al «para qué» sin humillar al riv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cuerda: no humilles al rival, ataca la dificultad y no a la persona; da una explicación vendible sobre su giro y deja siempre un puente dorado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tocomproba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neg-r01-oa02"/>
              </a:rPr>
              <a:t><![CDATA[Salvar la cara: pasar del «qué» al «para qué» sin humillar al riv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1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var la cara abre la puerta, pero no basta: si el otro no necesita tu acuerdo y tú no tienes alternativa, el puente no lo cruza nadie. La siguiente ruta (r02) introduce el componente que la mayoría de negociadores políticos subestima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o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Cómo medir la asimetría de alternativas —tu BATNA y la del rival—, cómo se construye fuerza sin destruir relaciones y cómo la conciencia de quién tiene más salidas cambia de manos la conversación. Verás que la salida digna no se ofrece solo por elegancia: a veces la fuerza del otro la vuelve indispensable, y tu propia fuerza es lo que la vuelve posibl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2026-10-24T11:07:15Z</dcterms:created>
  <dcterms:modified xsi:type="dcterms:W3CDTF">2026-10-24T11:07:15Z</dcterms:modified>
  <dc:title>Salvar la cara: pasar del «qué» al «para qué» sin humillar al rival</dc:title>
  <dc:description>Presentación editable del OA «Salvar la cara: pasar del «qué» al «para qué» sin humillar al rival». Enlace: https://politica.lumbre.lat/object/np-neg-r01-oa02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