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neg-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neg-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decir que no: el poder se mide por las salidas»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decir que no: el poder se mide por las salidas»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decir que no: el poder se mide por las salidas»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decir que no: el poder se mide por las salidas»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decir que no: el poder se mide por las salidas»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uede decir que no: el poder se mide por las salida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la alternativa de la empresa ya es fuerte, así que la dependencia se invirtió y quien necesita cerrar ahora es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3 capta la asimetría invertida: midió mal la alternativa del rival. La 1 da por hecho una dependencia que ya no existe. La 2 confunde autoridad formal con poder de negociación. La 4 cree que la fuerza material fija el reloj, cuando el tiempo aprieta a quien no puede fallar el servicio, que es el alcal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oder depende de las alternativas, no del cargo ni de la necesidad que uno supone en el otro. Si la empresa construyó una salida propia, ahora el alcalde —con un servicio que no puede interrumpir— es quien más depende del acuerdo, y negociar creyendo lo contrario lo lleva a conceder de más o a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neg-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np-neg-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nfunde autoridad con palanca. El título da derecho a sentarse, no a imponer; manda quien puede levantarse sin perder. Por eso el subordinado con alternativas y tiempo negocia mejor que el jefe acorralado. Leer bien el poder exige mirar las salidas y el reloj de cada quien, no el organi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oder de negociación no emana del cargo sino de la relación de dependencia: de qué alternativas tiene cada parte si no hay acuerdo. Un actor con menos rango pero con salidas propias y sin prisa suele inclinar más la mesa que otro con autoridad formal pero atrapado, sin plan B y con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neg-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Quien más autoridad formal tiene siempre puede exigir sin costo en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4 es el error: da por hecho que la autoridad exime de consecuencias relacionales. La 1 fija el origen del poder en las alternativas, la 2 describe la palanca de mejorar la propia salida y la 3 el papel de la percepción. Ninguna concede que el cargo libre de costo: la fuerza sin criterio destruye precisamente a quien volverás a neces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ango no blinda contra el costo de abusar del poder. En política la relación continúa: exprimir a un actor con memoria y dependencia hoy fabrica un adversario mañana. El poder es un recurso que se gasta, y exigirlo «porque se puede» suele cobrarse caro más a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neg-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negociación que tengas o planees tener. Haz la auditoría en papel: (1) tu alternativa honesta si no hay acuerdo (bajo/medio/alto) y la evidencia en que te apoyas; (2) la alternativa del rival y su prisa —quién tiene el reloj en contra—; (3) tu dependencia afectiva (miedo a ceder, a quedar mal). Diagnostica la asimetría: ¿quién necesita cerrar? Si está a tu favor, anota cómo la usarás sin humillar; si está en tu contra, diseña una acción concreta para esta semana que mejore tu plan B antes de sentarte. Cierra escribiendo tu «punto de no retorno»: ¿a partir de qué concesión te conviene más levantarte qu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neg-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poder y 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neg-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poder y dependenci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3292" r:id="rId1"/>
    <p:sldLayoutId id="2481853293" r:id="rId2"/>
    <p:sldLayoutId id="2481853294" r:id="rId3"/>
    <p:sldLayoutId id="24818532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2d48480d6cbe58d69e41c8b6e69b5c7e2e0a0944da9cf8e1.jpg"/>
  <Relationship Id="rId3" Type="http://schemas.openxmlformats.org/officeDocument/2006/relationships/hyperlink" Target="https://politica.lumbre.lat/object/np-neg-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neg-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ternativ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simetr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neg-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poder real de una negociación política a partir de las alternativas de cada parte —la mejor opción fuera del acuerdo— y reconocer cómo la asimetría de dependencia inclina la conversación y sus resultad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der de negociar no viene del cargo sino de la dependencia: manda quien puede pasar sin el acuerdo. Esta lección enseña a medir la propia alternativa y la del rival —lo que cada uno gana si la negociación fracasa— y a leer la asimetría que inclina la mesa. Trabaja cómo mejorar tu posición bajando tu dependencia, por qué la fuerza es también percepción, y el riesgo de abusar de ella: ganar hoy y romper mañana la relación que volverás a necesitar.]]></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der y dependencia · mejor alternativa al acuerdo · asimetría · percepción de fuerza · no abusar del pod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decir que no: el poder se mide por las salida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u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rc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miti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u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ne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decir que no: el poder se mide por las salida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pende.\n\n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éc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ut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érmi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ún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rí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c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ól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o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c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ific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decir que no: el poder se mide por las salida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met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nc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jo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ti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r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gu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le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men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pendenc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ctativ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decir que no: el poder se mide por las salida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o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cep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eí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o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a.\n\n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ri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s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emp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ver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cesi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decir que no: el poder se mide por las salida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s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a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m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m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ús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egu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umill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v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s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decir que no: el poder se mide por las salida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uditoría de poder antes de sentar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d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b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graf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ternativ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onest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ígn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rutal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c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esti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ternativ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iv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d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e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gañ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n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s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e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decir que no: el poder se mide por las salida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sp>
        <p:nvSpPr>
          <p:cNvPr id="7" name="" descr=""/>
          <p:cNvSpPr/>
          <p:nvPr/>
        </p:nvSpPr>
        <p:spPr>
          <a:xfrm>
            <a:off x="514350" y="1219200"/>
            <a:ext cx="8115300" cy="2581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n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s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io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ge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c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r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oj]]></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pendenci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fectiv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pen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i="1" strike="noStrike" sz="2000" spc="0" u="none" cap="none">
                <a:solidFill>
                  <a:srgbClr val="1B2438">
                    <a:alpha val="100000"/>
                  </a:srgbClr>
                </a:solidFill>
                <a:latin typeface="Calibri"/>
              </a:rPr>
              <a:t><![CDATA[gu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i="1"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i="1" strike="noStrike" sz="2000" spc="0" u="none" cap="none">
                <a:solidFill>
                  <a:srgbClr val="1B2438">
                    <a:alpha val="100000"/>
                  </a:srgbClr>
                </a:solidFill>
                <a:latin typeface="Calibri"/>
              </a:rPr>
              <a:t><![CDATA[cede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c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g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n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c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ma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jor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ternativ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t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un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met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as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umillar;]]></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iv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ime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ién puede decir que no: el poder se mide por las salid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unicipio negocia con una empresa la recolección de basura. El alcalde cree que tiene ventaja porque «el contrato se renueva y ellos necesitan la plaza». La empresa lleva meses comprando otra ruta y preparando personal. ¿Qué está subestimando el alcald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empresa depende del contrato porque el municipio es su único cliente importante.]]></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poder le corresponde por ley al que firma la licitación, es decir a é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alternativa de la empresa ya es fuerte, así que la dependencia se invirtió y quien necesita cerrar ahora es él.]]></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tiempo siempre favorece a la parte con más recursos materi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der como relación de depen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Manda quien tiene la mejor salida, no quien grita más fuerte.]]></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 tu alternativa con la del rival: la distancia entre las dos define quién puede esperar y quién debe cerrar.]]></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Usar todo el poder hoy puede costarte el socio de mañana.]]></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política volverás a necesitar al mismo actor; exprimirlo fabrica un enemigo con memo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ién puede decir que no: el poder se mide por las sali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negociación política, quien ocupa el cargo de mayor rango o autoridad formal siempre tiene más poder para definir el result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poder y alternativa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oder real depende de la mejor alternativa de cada parte, no del cargo ni del ton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jorar tu plan B antes de la reunión cambia la asimetría y el resultad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ercepción importa: mostrar urgencia entrega propio marg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en más autoridad formal tiene siempre puede exigir sin costo en la rel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negociación que tengas o planees tener. Haz la auditoría en papel: (1) tu alternativa honesta si no hay acuerdo (bajo/medio/alto) y la evidencia en que te apoyas; (2) la alternativa del rival y su prisa —quién tiene el reloj en contra—; (3) tu dependencia afectiva (miedo a ceder, a quedar m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agnostica la asimetría: ¿quién necesita cerrar? Si está a tu favor, anota cómo la usarás sin humillar; si está en tu contra, diseña una acción concreta para esta semana que mejore tu plan B antes de sentarte.]]></a:t>
            </a:r>
          </a:p>
        </p:txBody>
      </p:sp>
      <p:sp>
        <p:nvSpPr>
          <p:cNvPr id="8" name=""/>
          <p:cNvSpPr txBox="1"/>
          <p:nvPr/>
        </p:nvSpPr>
        <p:spPr>
          <a:xfrm>
            <a:off x="514350" y="26003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escribiendo tu «punto de no retorno»: ¿a partir de qué concesión te conviene más levantarte que firmar?]]></a:t>
            </a:r>
          </a:p>
        </p:txBody>
      </p:sp>
      <p:sp>
        <p:nvSpPr>
          <p:cNvPr id="9" name=""/>
          <p:cNvSpPr txBox="1"/>
          <p:nvPr/>
        </p:nvSpPr>
        <p:spPr>
          <a:xfrm>
            <a:off x="514350" y="3400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preguntes quién tiene más razón ni más cargo; pregunta quién puede permitirse que no haya acuerdo.]]></a:t>
            </a:r>
          </a:p>
        </p:txBody>
      </p:sp>
      <p:sp>
        <p:nvSpPr>
          <p:cNvPr id="10"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poder y depend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medir el poder por las alternativas y no por el cargo, mejorar tu posición bajando la dependencia y dosificar la fuerza para no romper la relación. La siguiente lección (r02-oa02) lleva esto al ejercicio concreto: cómo se mueven apuestas y compromisos cuando la mesa está inclinada y cómo negociar sin perder cuando tienes poco pod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poder y depend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manda quien puede decir que no; el poder se calcula comparando alternativas, se gestiona en la percepción y se gasta —exprimir hoy cuesta el socio de mañ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neg-r02-oa01"/>
              </a:rPr>
              <a:t><![CDATA[Quién puede decir que no: poder, alternativas y asimetría en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quién depende de quién es la mitad del mapa; la otra mitad es ]]></a:t>
            </a:r>
            <a:r>
              <a:rPr lang="en-US" b="1" strike="noStrike" sz="2100" spc="0" u="none" cap="none">
                <a:solidFill>
                  <a:srgbClr val="1B2438">
                    <a:alpha val="100000"/>
                  </a:srgbClr>
                </a:solidFill>
                <a:latin typeface="Calibri"/>
              </a:rPr>
              <a:t><![CDATA[jugar con esa información sin destruir la mesa]]></a:t>
            </a:r>
            <a:r>
              <a:rPr lang="en-US" strike="noStrike" sz="2100" spc="0" u="none" cap="none">
                <a:solidFill>
                  <a:srgbClr val="1B2438">
                    <a:alpha val="100000"/>
                  </a:srgbClr>
                </a:solidFill>
                <a:latin typeface="Calibri"/>
              </a:rPr>
              <a:t><![CDATA[. Tener poder y no saber usarlo es tan caro como no tenerlo: las apuestas mal calibradas, los ultimátums que se tragan y los compromisos que se ofrecen demasiado pronto delatan tu propia necesidad. La siguiente lección (r02-oa02) trabaja el oficio de la asimetría: cómo anclar y ceder cuando tienes margen, y —sobre todo— cómo defender lo esencial cuando tienes poco poder, para que la dependencia no te borre de la negoci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2026-10-24T10:16:59Z</dcterms:created>
  <dcterms:modified xsi:type="dcterms:W3CDTF">2026-10-24T10:16:59Z</dcterms:modified>
  <dc:title>Quién puede decir que no: poder, alternativas y asimetría en la mesa</dc:title>
  <dc:description>Presentación editable del OA «Quién puede decir que no: poder, alternativas y asimetría en la mesa». Enlace: https://politica.lumbre.lat/object/np-neg-r02-oa01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