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2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ficio de la asimetría: mover las fichas cuando la mesa está inclinada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ficio de la asimetría: mover las fichas cuando la mesa está inclinada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ficio de la asimetría: mover las fichas cuando la mesa está inclinada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ficio de la asimetría: mover las fichas cuando la mesa está inclinada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ficio de la asimetría: mover las fichas cuando la mesa está inclinada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ficio de la asimetría: mover las fichas cuando la mesa está inclinada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ceptar el lugar pero fragmentar: negociar en privado la cláusula como condición, y ceder en redacción y tiempos periféricos a camb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3 es la asimetría bien jugada: fragmenta, condiciona el núcleo en privado y cede solo lo accesorio. La 1 canjea toda su influencia por un titular y se queda sin mesa. La 2 y la 4 entregan el contenido a quien no tiene obligación de dártelo: participar sin condición no es negoci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 poco poder se defiende lo esencial ligándolo a lo que el fuerte necesita (su prisa, su mayoría) y cediendo en lo periférico. La opción 3 protege la cláusula como condición en privado y canjea tiempos y forma —nada del núcleo— por el acuerdo. Rechazar (1) pierde toda la palanca; confiar (2 y 4) regala el núcleo a la buena voluntad del más f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np-neg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confunde apaciguamiento con estrategia. Regalar el núcleo por la paz convierte una concesión en capitulación; el fuerte no agradece la debilidad, la aprovecha. El poco poder se defiende con preguntas, tiempos y terceros, no rindiéndose antes de la primera ronda: ceder lo esencial «para caer bien» es precisamente el error que la lección llama a evi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bilidad mal gestionada —no la debilidad en sí— es la que pierde el acuerdo. Ceder pronto el núcleo no compra buena voluntad: entrena al rival a seguir exigiendo y te deja sin razón para haber firmado. Lo que protege al débil es fragmentar el problema, condicionar lo esencial en privado y ceder solo en lo accesorio, a cambio de al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2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 poco poder, lo mejor es rendir rápido lo esencial para no molestar al f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1 describe el efecto del anclaje, la 2 la disciplina de la cesión y la 4 el diseño de dejar ganar. Ninguna de esas tres regala el fondo. La 3 sí lo regala, disfrazando de cautela lo que es rendición; por eso falla: confunde bajar la cabeza con negociar, y el fuerte no premia la debilidad, la consu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3 es el error: entregar el núcleo pronto por complacer no compra buena voluntad, compra más exigencias y un acuerdo sin sentido. La debilidad se gestiona fragmentando, condicionando en privado y pidiendo retorno por cada concesión; rindirse sin pelear el núcleo es capitulación, no pru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conversación donde sabes que tienes poco poder (frente a un jefe, un socio mayor, una autoridad). Escribe: (1) tu **línea esencial** —las dos o tres cosas sin las cuales el trato no vale—; (2) qué **cesiones periféricas** puedes ofrecer a cambio (tiempos, forma, visibilidad) que no toquen el núcleo; (3) una **pregunta** en lugar de una exigencia que obligue al fuerte a justificar; (4) un **tercero** (mediador, equipo, opinión) que cambie la sala de una a dos. Cierra con la prueba de fuego: si te piden ceder el núcleo para cerrar hoy, ¿cuál es tu alternativa real a levantarte? Si no la tienes clara, ahí está tu próximo plan B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moverse con asimet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2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moverse con asimetría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863" r:id="rId1"/>
    <p:sldLayoutId id="2481838864" r:id="rId2"/>
    <p:sldLayoutId id="2481838865" r:id="rId3"/>
    <p:sldLayoutId id="248183886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c0e7cb5508227efef794c99dc56e8205d098f6dfb39e5cf1.jpg"/>
  <Relationship Id="rId3" Type="http://schemas.openxmlformats.org/officeDocument/2006/relationships/hyperlink" Target="https://politica.lumbre.lat/object/np-neg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c0e7cb5508227efef794c99dc56e8205d098f6dfb39e5cf2.jpg"/>
  <Relationship Id="rId3" Type="http://schemas.openxmlformats.org/officeDocument/2006/relationships/hyperlink" Target="https://politica.lumbre.lat/object/np-neg-r02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2-oa02" TargetMode="External"/>
  <Relationship Id="rId3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imetrí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cla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en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enci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neg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neg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la lectura del poder en movimiento concreto en la mesa: calibrar la primera oferta, ceder por paquetes defendiendo el núcleo, y sostener lo esencial cuando se negocia desde una posición déb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 quién depende de quién no basta: hay que jugar con esa información sin romper la mesa. Esta lección baja la asimetría al ejercicio: cómo anclar alto sin volverse irreal, cómo ceder por paquetes y nunca gratis, y cómo defender lo esencial cuando se tiene poco poder. Trabaja la diferencia entre concesión y capitulación, el valor de la pregunta frente a la exigencia, y el arte de dejar que el fuerte crea que gan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nclaje y primera oferta · cesión por paquetes · negociar con poco poder · concesión contra capitulación · dejar ganar al fuert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ficio de la asimetría: mover las fichas cuando la mesa está inclinada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s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h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zu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b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re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orbi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ficio de la asimetría: mover las fichas cuando la mesa está inclinada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m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…»)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vitab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u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ini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féric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o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t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ficio de la asimetría: mover las fichas cuando la mesa está inclinada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r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aque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g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s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ficio de la asimetría: mover las fichas cuando la mesa está inclinada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p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ficio de la asimetría: mover las fichas cuando la mesa está inclinada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ác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d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u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us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ficio de la asimetría: mover las fichas cuando la mesa está inclinada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entregan la me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mid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édit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aquez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osidad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ficio de la asimetría: mover las fichas cuando la mesa está inclinada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oc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art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r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fér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gan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í?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?»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ficio de la asimetría: mover las fichas cuando la mesa está inclin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rtido pequeño entra a negociar con la bancada mayoritaria, que quiere aprobar una reforma a toda prisa y le ofrece «un lugar en la discusión». El pequeño tiene poco poder pero una exigencia de fondo: que la reforma incluya una cláusula que su electorado exige. ¿Qué movimiento defiende mejor lo esenci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chazar todo y salir a declarar que la reforma es ilegítima, para no aparecer cómplice de la prisa mayoritar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4000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eptar el lugar y confiar en que, participando, la cláusula terminará colándose por la fuerza del argumen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eptar el lugar pero fragmentar: negociar en privado la cláusula como condición, y ceder en redacción y tiempos periféricos a camb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ar que la bancada mayoritaria redacte y pedir después, en el pleno, que se agregue la cláusul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clar, ceder y defender el núcle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ncla marca el terreno; ceder por paquetes lo recorre sin regal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alto pero defendible; cede en bloques y solo en lo periférico, nunca grati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765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62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sión protege el núcleo; capitulación lo entrega por la paz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242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honesta no es «gané o perdí», es «¿está mi núcleo a salvo y firmaría esto otra vez?»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ficio de la asimetría: mover las fichas cuando la mesa está inclin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se negocia desde una posición débil, lo prudente es ceder rápido en lo esencial para ganarse la buena voluntad del más fue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cómo moverse en la mesa según la asimetría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ien ancla primero y bien desplaza el centro de la conversación hacia su l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viene ceder por paquetes y nunca gratis, reservando el núcle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 poco poder, lo mejor es rendir rápido lo esencial para no molestar al fuer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 veces conviene que el fuerte crea que ganó: darle la portada y quedarse el conteni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r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—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sion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féric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iemp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ilidad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qu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ediado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te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preguntes «¿cómo evito molestar?», pregunta «¿cómo salgo con lo esencial intacto y la mesa entera?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moverse con asimetrí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anclar alto pero defendible, ceder por paquetes y nunca gratis, y proteger el núcleo cuando negocias desde abajo sin caer en la capitulación. La siguiente lección (r03-oa01) da el salto a la estructura del acuerdo: cómo convertir lo hablado en compromisos verificables que sobreviv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moverse con asimetrí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la debilidad no pierde, la pierde regalarse; ceder el núcleo «para caer bien» es capitulación, y la pregunta, el tiempo y los terceros son las armas de quien tiene poco pod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cta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p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03)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2-oa02"/>
              </a:rPr>
              <a:t><![CDATA[El oficio de la asimetría: anclar, ceder y defender lo esencial con poco pod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nsta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2026-10-24T06:16:30Z</dcterms:created>
  <dcterms:modified xsi:type="dcterms:W3CDTF">2026-10-24T06:16:30Z</dcterms:modified>
  <dc:title>El oficio de la asimetría: anclar, ceder y defender lo esencial con poco poder</dc:title>
  <dc:description>Presentación editable del OA «El oficio de la asimetría: anclar, ceder y defender lo esencial con poco poder». Enlace: https://politica.lumbre.lat/object/np-neg-r02-oa02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