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Del abrazo al contrato: por qué se rompen los buenos acuerdos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stituir «trabajar juntos» por obligaciones concretas: qué iniciativa apoya cada uno, con qué fecha, cómo se verifica el voto y qué ocurre si una bancada se abst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2 ataca la raíz: especifica quién hace qué, cuándo y qué pasa si no, que es lo que vuelve el acuerdo autosostenible. La 1 cuida la imagen, no el fondo. La 3 crea un foro pero sin obligación no resuelve el conflicto. La 4 diluye responsabilidad: más firmas sin contenido comprometen a nadie en particu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iesgo descrito («quedará en foto») es exactamente un acuerdo sin estructura: la obligación es vaga, sin actor, sin fecha, sin verificación ni consecuencia. Solo la opción 2 convierte el eslogan en compromiso comprobable en las cuatro columnas. La portada (1), las reuniones (3) y los firmantes (4) suman, pero ninguna obliga el contenido si el «qué» sigue siendo «trabajar junt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np-neg-r03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convierte una herramienta en enemigo. Exigir precisión absoluta en todo puede hacer imposible firmar; el arte está en decidir dónde ser vago. La pregunta que separa el puente de la bomba: ¿podrían las dos partes actuar en direcciones contrarias con la misma frase? Si sí, esa ambigüedad traiciona el núcleo y hay que cerrarla; si solo afecta la forma, se puede dejar a propós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toda vaguedad es un error: existe la ambigüedad calculada, que se tolera en lo accesorio y en la portada pública para que ambas partes puedan firmar. El criterio no es «cero ambigüedad», sino cerrar con candado el núcleo (qué, cuánto, cuándo) y dejar flexibilidad solo donde no cambia el resultado. Lo dañino es la vaguedad en el fondo, donde dos partes pueden actuar en sentidos opuestos creyendo ambas cumpl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nviene un solo plazo al final del periodo, para no dispersarse en hitos intermed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1 define la especificidad, la 2 el valor de la salvaguarda y la 4 la diferencia entre acuerdo autosostenible y frágil. Ninguna promueve el plazo único. La 3 lo recomienda, y por eso falla: confunde simplicidad con robustez; sin hitos no hay verificación temprana, y el incumplimiento se descubre demasiado tar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rase 3 es el error: concentrar todo en un único plazo final elimina el termómetro. Cuatro hitos intermedios detectan la falla pronto y permiten corregirla; una sola fecha a doce meses convierte el acuerdo en una cuenta de cobro que llega tarde, cuando ya no hay remedio ni relación que salv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np-neg-r03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cuerda un acuerdo que hayas firmado o visto fracasar (puede ser laboral, no solo político). Reconstúyelo con las cuatro columnas: (1) ¿qué «haremos» era en realidad un titular sin actor ni fecha? Escríbelo específico. (2) ¿Tuvo hitos intermedios o una sola fecha que llegó tarde? (3) ¿Quién debía comprobar el cumplimiento y con qué evidencia? (4) ¿Qué pasaba si alguien no cumplía —había consecuencia o incumplir salía gratis? Marca dónde estaba la vaguedad: ¿era accesorio (portada) o era el núcleo? Si era el núcleo, ahí estuvo la grieta. Cierra con una frase de diseño: «para que cumplir sea la opción fácil, a la otra parte le conviene…». Si no puedes completarla, el acuerdo dependía de buena voluntad, no de estruc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3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ckpoint: estructura del acuer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np-neg-r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ckpoint: estructura del acuerdo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utocomproba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938" r:id="rId1"/>
    <p:sldLayoutId id="2481832939" r:id="rId2"/>
    <p:sldLayoutId id="2481832940" r:id="rId3"/>
    <p:sldLayoutId id="248183294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0f10ddfb5df0be64c329975bdef7e535ac5eb87dfd114b01.jpg"/>
  <Relationship Id="rId3" Type="http://schemas.openxmlformats.org/officeDocument/2006/relationships/hyperlink" Target="https://politica.lumbre.lat/object/np-neg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np-neg-r03-oa01" TargetMode="External"/>
  <Relationship Id="rId3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braz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rato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ructu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ue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mpli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d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np-neg-r03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 un entendimiento negociado en un acuerdo estructurado: obligaciones específicas, plazos, mecanismos de verificación y consecuencias, para que el pacto dependa del diseño y no solo de la buena volunt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acuerdos políticos fracasan no por malas intenciones sino por mala estructura: se firma un titular y se deja el contenido en el aire. Esta lección enseña a convertir el entendimiento en compromiso verificable —quién hace qué, cuándo, cómo se comprueba y qué pasa si no— y a usar la ambigüedad a favor sin traicionar el núcleo. Trabaja la especificidad, la verificación compartida, las salvaguardas y la diferencia entre un acuerdo que se sostiene solo y uno que exige vigilarlo cada d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tructura del acuerdo · obligaciones verificables · plazos y hitos · ambigüedad calculada · salvaguardas y consecuencia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ez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bl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ech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poya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rro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ugu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c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ti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b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n.\n\n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fer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s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boración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za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l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e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vaguard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ü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p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í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g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ü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n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o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moso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a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únta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u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u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ues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yen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gue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m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anci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ne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ent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i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íproc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ap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á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a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f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f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ác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fue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i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petu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st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s cuatro columnas antes de firm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je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ndi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rem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lsará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e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»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medio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 abrazo al contrato: por qué se rompen los buenos acuerdos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t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óme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ebre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e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enaz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társe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j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rad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abrazo al contrato: por qué se rompen los buenos acuer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bancadas pactan «trabajar juntas por la seguridad». El jefe de la mayoritaria quiere firmar hoy la declaración; tu bancada menor teme que quede en foto. ¿Cuál revisión estructural es la más decisiva antes de poner tu fir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edir que la declaración se publique con los dos nombres en el mismo tamaño de letra, para que la foto sea equilibrad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stituir «trabajar juntos» por obligaciones concretas: qué iniciativa apoya cada uno, con qué fecha, cómo se verifica el voto y qué ocurre si una bancada se abstie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Acordar reunirse cada semana para ir viendo cómo avanza la colaboración entre ambas bancad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ncluir más firmantes de otros partidos, para que el acuerdo tenga más respaldo público y sea más difícil de romp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olumnas de un acuerdo que se sostie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 titular sin contrato: la misma palabra, dos lecturas opues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structura, cada parte cumple su versión y el conflicto regresa disfrazado de malentendi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28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tro columnas: si una cojea, es un brindis, no un acuerd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2004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idad, plazos, verificación y consecuencia; la que más se olvida es la últi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l abrazo al contrato: por qué se rompen los buenos acuerd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acuerdo político, toda ambigüedad es un defecto que debe eliminarse para que el pacto sea sól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afirmaciones sobre cómo estructurar un acuerdo. Localiza la in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a obligación sin actor, fecha ni forma de comprobación es una esperanza, no un compromis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consecuencia por incumplir es la columna que más se olvida y la que vuelve el acuerdo ser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nviene un solo plazo al final del periodo, para no dispersarse en hitos intermedi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sostiene solo el acuerdo alineado con incentivos, no el que exige vigilarlo cada dí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a un acuerdo que hayas firmado o visto fracasar (puede ser laboral, no solo político). Reconstúyelo con las cuatro columnas: (1) ¿qué «haremos» era en realidad un titular sin actor ni fecha? Escríbelo específico. (2) ¿Tuvo hitos intermedios o una sola fecha que llegó tarde? (3) ¿Quién debía comprobar el cumplimiento y con qué evidencia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 ¿Qué pasaba si alguien no cumplía —había consecuencia o incumplir salía gratis? Marca dónde estaba la vaguedad: ¿era accesorio (portada) o era el núcleo? Si era el núcleo, ahí estuvo la grieta. Cierra con una frase de diseño: «para que cumplir sea la opción fácil, a la otra parte le conviene…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no puedes completarla, el acuerdo dependía de buena voluntad, no de estructu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52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No preguntes «¿quisieron cumplir?», pregunta «¿el diseño hacía fácil o difícil cumplir?»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structura del acuer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abes pasar del titular al contrato: obligaciones específicas con actor y fecha, hitos que sirven de termómetro, verificación compartida y consecuencia que se activa, eligiendo con criterio dónde dejar ambigüedad. La última lección del curso (r03-oa02) remata con la sostenibilidad en el tiempo: cómo mantener vivo un acuerdo cuando cambian las circunstancias y los humor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ckpoint: estructura del acuer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cuerda: la palabra compartida no obliga; un acuerdo se sostiene cuando está alineado con incentivos y tiene sus cuatro columnas —sobre todo la consecuencia, la que casi siempre se salt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e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dr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f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ó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ordó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03-oa02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revi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usu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apt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utac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p-map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comproba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np-neg-r03-oa01"/>
              </a:rPr>
              <a:t><![CDATA[Del abrazo al contrato: estructurar un acuerdo que se pueda cumplir y me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ami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damiaj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2026-10-24T04:37:45Z</dcterms:created>
  <dcterms:modified xsi:type="dcterms:W3CDTF">2026-10-24T04:37:45Z</dcterms:modified>
  <dc:title>Del abrazo al contrato: estructurar un acuerdo que se pueda cumplir y medir</dc:title>
  <dc:description>Presentación editable del OA «Del abrazo al contrato: estructurar un acuerdo que se pueda cumplir y medir». Enlace: https://politica.lumbre.lat/object/np-neg-r03-oa01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