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norma es una regla que alguien puede exigirte»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norma es una regla que alguien puede exigirte»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norma es una regla que alguien puede exigirte»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atasca tod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ahí se atasca tod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ingredientes de una norm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gla inventada para el ejercicio): desarmar una norma en su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 texto, tal como se lo imag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ón que una ley ficticia dice en su artículo 21: «Los comités directivos municipales deberán publicar el estado de sus cuentas a más tardar el día 10 del mes siguiente». Y su artículo 60: «El incumplimiento de la obligación prevista en el artículo 21 será sancionado con multa de 100 a 500 veces la unidad de medida actualizada». Todo es dato del ejercicio: ni la ley, ni los números, ni los plazos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gla inventada para el ejercicio): desarmar una norma en su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ituación descrita: existir como comité directivo municipal y que cierre un mes. No la ubicas leyendo el verbo; la ubicas en el sujeto y el momento: quién está alcanzado y cuándo l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gla inventada para el ejercicio): desarmar una norma en su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Di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blicar el estado de cuentas antes del día 10. Es una obligación de hacer, con un plazo. La palabra clave es «deberán»: en español jurídico es el signo habitual del mandato. «Podrán» abre una facultad; «no podrán» cierra una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gla inventada para el ejercicio): desarmar una norma en su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Sanción y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a tasada en el artículo 60. Falta una pieza que el texto tampoco dice: quién vigila y ante quién se reclamaría. Esa pregunta no se responde leyendo el mismo artículo; se responde buscando la ley completa y su título de procedimientos. Anótala como pendiente: es el tipo de cosa que hay que verificar, no su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gla inventada para el ejercicio): desarmar una norma en su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as cuatro líneas puedes hacer algo útil: decirle a tu equipo qué hay que publicar, para cuándo, qué costo tiene no hacerlo y qué falta averiguar. Eso es una ficha de norma. Es exactamente el producto que la herramienta T01 de esta unidad te pide compl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regla moral o de trato; la pregunta jurídica pendiente es si existe además una norma que regule captar imagen o voz de personas y qué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invoca respeto, no una regla citable. El paso siguiente es verificar si existe una norma aplicable al caso (hay regímenes de protección de datos personales que alcanzan la imagen y la voz, con ámbitos y supuestos distintos según se trate de autoridades o de particulares) y, si existe, qué exige y quién la vigila. Confundir la regla moral con la jurídica lleva a dos errores simétricos: prohibirse algo que sí se puede, o creer que bastan las buenas intenciones donde hay un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 una norma jurídica: documento citable, autoridad que la exige y consecuencia tasada. Lo dicho por el coordinador no tiene ningun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vive la regla: nivel y ámbit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lamento existe para ejecutar la ley: precisa procedimientos, detalles y organización. Fundamento propio no tiene más allá del que la ley autoriza, así que una obligación que la ley no previó no nace por escribirse en un reglamento. Es la regla de compatibilidad de la pirámide en acción. En un caso concreto hay que verificar la ley aplicable, su texto y sus plazos, porque las leyes varían por entidad y se reform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jerarquía normativa: la norma inferior no contradice ni amplía a la superior que le da fund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Identificar la materia y la autoridad, consultar la versión vigente del bando y de la ley con su fecha y fuente oficial, y verificar si la disposición derogada sigue teniendo efecto por actos ya firm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útil es un procedimiento de verificación, no un lema. Jerarquía importa, pero primero hay que saber de qué materia se trata y si el municipio conservó competencia residual; después comparar textos con versión y fecha, porque «abrogado» puede significar cosas distintas según la disposición transitoria; y finalmente revisar si el acto ya causó efectos. Un funcionario electoral tampoco resuelve un permiso municipal: la vía depende de la autoridad y la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ejes de toda consulta: materia y autoridad competente, versión vigente con fuente oficial, y efectos ya producidos del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derecho, facultad, obligación, prohibi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vecina pide copia de un contrato municipal y la dependencia debe entregarle lo que la ley declara público → Derecho de una persona y obligación correlativa de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esorero de la campaña debe conservar los comprobantes de cada gasto → Obligación de hacer, con plazo y consecuencia si n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die puede condicionar el voto a cambio de dinero o materiales de construcción → Prohibición con sanción prevista en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irector jurídico puede firmar convenios dentro de los montos que su nombramiento le autoriza → Facultad tasada: hay un techo y un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regidor opina que el presupuesto está mal enfocado y lo dice en la sesión → No es una facultad exigible: es libertad de expresión y voto, no un acto que obligue a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tegorías de la lección: derecho, obligación, prohibición y facultad tasada; más la libertad sin exigibilidad frente a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informe de cuentas se presenta dentro del plazo que fija la ley» (regla ficticia con sanción tasada) → Regla jurídica exig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uses vehículos oficiales para el cierre de campaña» cuando la norma local lo prohíbe expresamente → Regla jurídica exig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vísame antes de hablar con la prensa» → Instrucción interna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voluntarios firman la hoja de asistencia cuando llegan» → Instrucción interna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y que saludar de mano al dirigente vecinal» → Regla de cortesía o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se le pregunta a alguien por su preferencia sexual en un cuestionario de puerta» → Regla de cortesía o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n este pueblo la campaña empieza el 16 de septiembre» → Práctica habitual sin exig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presidente municipal entrega la presidencia en enero» → Práctica habitual sin exig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asgos de la norma jurídica: documento citable, autoridad que la exige, consecuencia tasada. Dos de las frases los tiene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rma · hipótesis · sa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de toda norma completa: hipótesis, disposición y sanción. Nombrarlas permite decir «aquí falta la sanción» o «esta disposición no es una norma, es un principio», que es el lenguaje con el que se trabaj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hipótesis-disposición-sanción presentada en la lección y usada en el ejempl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ocho preguntas antes de actu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quién interviene y con qué carácter: ciudadano, candidato, partido, autoridad o servidor público → Anotar los hechos que constan y cuáles faltan por verificar, con fecha y hora de recepción → Preguntar qué derecho, obligación, prohibición o facultad está en juego → Buscar la norma aplicable y confirmar qué autoridad tiene competencia → Revisar si hay procedimiento, plazo o formalidad, y computarlo con la norm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de abrir la ley hay que saber quién habla y a quién se dirige: la misma palabra «denuncia» significa cosas distintas en voz de un ciudadano, de un partido o de una autoridad. Luego se fijan los hechos con constancia de tiempo, porque un documento recibido sin hora registrada pierde buena parte de su valor. Con eso puesto, se ubica lo que está en juego, se busca la norma y se confirma la competencia; el plazo se computa al final, nunca al principio, porque depende de todo l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l método de la lección: carácter de los intervinientes, hechos, lo que está en juego, norma y autoridad, procedimient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9: 1.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ta: una solicitud verbal hecha el jueves, un vehículo con logotipo municipal y un evento convocado por una estructura partidista del mismo municipio. No consta: quién convocó oficialmente, con qué recursos, si el evento tiene carácter público municipal. Ese vacío es parte del análisis, no un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9: 2. Quién interviene y con qué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ordena no actúa aquí como autoridad municipal: actúa como dirigente político. Esa distinción es el corazón del caso. El conductor del vehículo sí es personal del municipio y el vehículo es un recurs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9: 3. Qué está en j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rohibición de usar recursos públicos con fines electorales o de proselitismo, un deber de cuidado sobre el patrimonio municipal y, probablemente, una responsabilidad para quien ejecuta l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9: 4. Norma y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que ubicar las normas con nombre, fecha y fuente: la electoral aplicable a uso de recursos públicos, la de responsabilidades de servidores públicos y las disposiciones municipales sobre uso de parque vehicular. Aquí el ejercicio no decide cuál: enseña que son tres fuentes distintas, con autoridades distintas, y que hay que leerlas v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9: 5. Procedimiento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procedimiento que iniciar por la solicitud. Sí hay un plazo real: la próxima sesión de rendición de cuentas o cualquier auditoría posterior. El documento que se construya hoy será prueba dentro de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9: 6.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nuta breve con fecha, hora, quién la solicitó, y correo de acuse dirigido a quien puede autorizar o negar. Guardar la bitácora del vehículo y el expediente del evento. Sin documentos, la conversación de mañana será palabra contr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9: 7. Qué resuelves tú y qué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ú puedes documentar, advertir y proponer alternativas sin costo (un vehículo rentado por el partido, con factura del partido). No te toca calificar la falta ni definir sanción: eso es materia de autoridad y requiere revisión de un especialista. Escalar a tiempo no es debilidad, es el procedimien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9: 8. Decisión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ltado del ejercicio: una hoja de tres párrafos, un correo enviado, un pendiente con fecha. Compara eso con el escenario contrario: las patrullas en el evento y ninguna constancia. En el primer caso hay defensa; en el segundo, sólo test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alcalde pide las patrullas para el evento d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9: 9. Advertencia sobre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s, días y hechos son inventados para esta práctica. La conclusión formativa no es que debas denunciar a tu jefe: es que una orden que no se puede documentar se convierte en tu problema si no la conviertes en u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orden viene del presidente, así que es válida aunque no esté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fija un plazo universal: los plazos y su cómputo dependen de la materia, la norma y la autoridad, y hay excepciones en todas partes. La segunda confunde jerarquía política con validez de un acto: un acto de autoridad suele requerir forma escrita, fundamentación y motivación, y una orden verbal mal encaminada no se convierte en norma por venir de arriba. La tercera contradice la regla de compatibilidad: el reglamento ejecuta la ley, no la amplía. La cuarta y la quinta sí son sostenibles: describen la competencia tasada y un hábito documental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en la lección: no hay plazos universales; forma, fundamentación y motivación de los actos; el reglamento no amplía la ley; competencia tasada; valor de la constanci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res situaciones que hayas visto o recibido esta semana en tu campaña o en tu trabajo: una que creías jurídica y no lo era, una que creías de cortesía y sí era exigible, y una cuya clase de regla no puedes determinar todavía. Para cada una, anota la respuesta a las preguntas 1, 2 y 4 del método (hechos, quién interviene, norma o fuente que tendrías que consultar). Con eso completo ya tienes material para la ficha de consulta jurídica de la herramienta T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ocho preguntas antes de actuar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ocho preguntas antes de actuar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ocho preguntas antes de actuar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rasgos caracterizan a una norma jurí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cumento citable con fecha y fuente, una autoridad distinta de los afectados que puede exigirla, y una consecuencia t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erbo suele señalar un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berán». «Podrán» abre una facultad; «no podrán» marca una prohib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e un reglamento crear una obligación que la ley no pre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principio no: reglamenta la ley, no la amplía. Y hay que verificar la ley concreta, su texto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facultad y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acultad es el poder que la norma otorga; la competencia es su medida exacta: materia, territorio, grado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lazo se revisa al final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ómputo depende de la norma aplicable, de la autoridad, del tipo de días y de las suspensiones: todo eso se sabe después de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uando la norma no tiene sa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arlo como norma imperfecta y buscar por qué vía se hace exigible; no asumir que es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2534" r:id="rId1"/>
    <p:sldLayoutId id="2481932535" r:id="rId2"/>
    <p:sldLayoutId id="2481932536" r:id="rId3"/>
    <p:sldLayoutId id="24819325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49f49d31a8dc309bb9a4ac0fadd270c2d97d8b36ebcea171.jpg"/>
  <Relationship Id="rId3" Type="http://schemas.openxmlformats.org/officeDocument/2006/relationships/hyperlink" Target="https://politica.lumbre.lat/object/pol-j01-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hyperlink" Target="https://politica.lumbre.lat/object/pol-j01-r01-oa01" TargetMode="External"/>
  <Relationship Id="rId4" Type="http://schemas.openxmlformats.org/officeDocument/2006/relationships/hyperlink" Target="https://politica.lumbre.lat/object/pol-j01-r01-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hyperlink" Target="https://politica.lumbre.lat/object/pol-j01-r01-oa01" TargetMode="External"/>
  <Relationship Id="rId4" Type="http://schemas.openxmlformats.org/officeDocument/2006/relationships/hyperlink" Target="https://politica.lumbre.lat/object/pol-j01-r01-oa01"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hyperlink" Target="https://politica.lumbre.lat/object/pol-j01-r01-oa01" TargetMode="External"/>
  <Relationship Id="rId4" Type="http://schemas.openxmlformats.org/officeDocument/2006/relationships/hyperlink" Target="https://politica.lumbre.lat/object/pol-j01-r01-oa01"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hyperlink" Target="https://politica.lumbre.lat/object/pol-j01-r01-oa01"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hyperlink" Target="https://www.dof.gob.mx/" TargetMode="External"/>
  <Relationship Id="rId4" Type="http://schemas.openxmlformats.org/officeDocument/2006/relationships/hyperlink" Target="https://www.gob.mx/"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1-oa01" TargetMode="External"/>
  <Relationship Id="rId3"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gui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igir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1-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norma jurídica de otras reglas, reconocer sus tres piezas y su lugar en la pirámide normativa, y aplicar el método de ocho preguntas antes de decidir o prometer algo en una campaña o en un cargo públ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unidad J01 (Derecho desde cero). No memoriza artículos: enseña a reconocer cuándo una regla es jurídica, en qué nivel vive, quién puede exigirla y qué pasos seguir antes de actuar. Incluye glosario de nueve términos, dos casos resueltos con datos ficticios identificados, siete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recho desde cero · norma jurídica · competencia · facultad · pirámide normativa · método jurídico · campaña · cargo públ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norma es una regla que alguien puede exigir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s en un equipo de campaña y alguien dice: «no podemos hacer ese mitin, es ilegal». Nadie sabe qué ley lo dice, quién lo vigila ni qué pasa si aun así se hace. O ya ganaste y un proveedor te manda un contrato con la frase «conforme a la normatividad aplicable», que no te dice n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olítica casi todas las discusiones se atascan ahí: no porque falte opinión, sino porque falta el esqueleto. Antes de discutir si algo está permitido o prohibido hay que saber de qué clase de regla estamos hablando, quién la puso, a quién obliga, en qué territorio y desde cuán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norma es una regla que alguien puede exigir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va a enseñar artículos: te va a enseñar a reconocer una norma jurídica. Es el primer paso y es el que casi nadie da. Quien lo da deja de repetir frases y empieza a hacer las preguntas que un abogado o un funcionario sí puede respo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norma es una regla que alguien puede exigir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8]]></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una regla jurídica de una costumbre o de una preferencia; nombrar las tres piezas de una norma; ubicarla en un nivel de la pirámide y en un ámbito (federal, estatal, municipal); decir quién tiene la facultad de exigirla; y recorrer las ocho preguntas del método sobre un caso concreto, identificando qué puedes resolver tú y qué requiere especialista.]]></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fija reglas vigentes para todos los estados ni para todas las materi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norma es una regla que alguien puede exigir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dictamen de un abogado: te enseña a llegar con la pregunta bien h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moriza artículos: enseña a reconocer la forma de un artículo para poder busca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caso, cifra, nombre de municipio o importe de esta lección es inventado para el ejercicio y está señalado como t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atasca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echo» significa dos cosas distintas en la misma frase. Es el orden normativo («el derecho mexicano») y es una facultad de una persona («tengo derecho a que me contesten»). Cuando alguien dice «no tengo derecho», casi siempre quiere decir «no tengo esa facultad». Ordenar el vocabulario no es pedantería: es la diferencia entre pedir lo que te corresponde y exigir lo que no exi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atasca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arranque. Cada término aparece en las lecciones siguientes de la unidad; conviene tenerlo a la ma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8]]></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914525"/>
                <a:gridCol w="3105150"/>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rma jurí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que una autoridad puede exigir y hacer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el informe dentro del plazo» no es un consejo: es exi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upuesto: la situación descrita en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una persona se registra como candi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regla manda, permite o prohí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á presentar su informe de ingresos y ga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8]]></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914525"/>
                <a:gridCol w="3105150"/>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secuencia de no cumpli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lta, amonestación, negación del registro, inhabilitación, p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echo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exigir algo o actuar sin permiso pre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información; libre expresión; asociarse para fines polí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 de hacer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r cuentas, declarar, conservar comprob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8]]></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914525"/>
                <a:gridCol w="3105150"/>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 de no hacer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recursos públicos para propaganda; comprar v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tasado que la norma da a una autoridad para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irector de campaña no clausura un local: eso le toca a otr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exacta de esa facultad: materia, territorio, grado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unicipio no regula lo que la ley reservó al estado o a la Fed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914525"/>
                <a:gridCol w="3105150"/>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uencia formal con la que se ejerce una facultad o se reclama un der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 notificación, audiencia, prueba, re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cuándo y hasta cuándo obliga la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forma publicada hoy puede entrar en vigor dentro de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8]]></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914525"/>
                <a:gridCol w="3105150"/>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mb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obliga: federal, estatal, municipal; a quién alc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de un municipio no aplica en el municipio ve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atasca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clases de regla conviven en el mismo acto público. La diferencia no es cuánto te incomoda romperlas, sino si alguien con autoridad puede exigértelas y imponerte una consecuencia tasa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ipos-de-reg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atasca to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tarde a la reunión y tu equipo te lo recrimina: rompiste una regla de cortesía. Nadie te va a sancionar con un procedimiento, pero el costo existe y es real: tu palabra vale menos la próxima vez. Prometes pagar un anticipo y no pagas: ahí hay una regla moral y, de paso, una obligación contractual que sí es exigible ante un jue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atasca to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jurídica se reconoce por tres rasgos que las otras no tienen juntos: está escrita en un documento que se puede citar con fecha y fuente; hay una autoridad distinta de los afectados que puede exigirla; y la consecuencia está tasada, es decir, la propia regla dice cuál es. Esa tercera diferencia es la que importa operativamente: «el proveedor te puede demandar» no es lo mismo que «puedes perder el regist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ahí se atasca to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onfundir lo justo con lo obligatori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algo te parezca razonable no lo vuelve exigible, y que algo sea exigible no lo vuelve justo. En la práctica política este error produce dos daños: prometer cosas que ninguna norma obliga a nadie a cumplir, y pelear con la autoridad exigiendo algo que la norma efectivamente no contemplaba. Antes de reclamar o prometer, revisa la regla escri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ingredientes de una no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 norma jurídica completa tiene tres piezas: la hipótesis (la situación que la norma describe), la disposición (lo que manda, permite o prohíbe en esa situación) y la sanción (la consecuencia si no se cumpl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elen venir juntas en el mismo párrafo. Es común que la obligación esté en un artículo y la consecuencia aparezca veinte artículos después, o en otro título de la ley, o en otra ley. Por eso la lectura de un solo artículo casi nunca basta: la pregunta correcta no es «¿qué dice el artículo 14?» sino «¿qué pasa si alguien no cumple lo que d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ingredientes de una no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regla tiene las dos primeras piezas pero no la tercera, estás ante una norma imperfecta: suele ser una declaración, una facultad organizativa o un principio de interpretación. No es que no valga: es que su exigibilidad pasa por otra vía, y hay que descubrir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ingredientes de una norma · Ejemplo resuelto (regla inventada para el ejercicio): desarmar una norma en sus tres piezas · Paso 1 de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texto, tal como se lo imagin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ón que una ley ficticia dice en su artículo 21: «Los comités directivos municipales deberán publicar el estado de sus cuentas a más tardar el día 10 del mes siguiente». Y su artículo 60: «El incumplimiento de la obligación prevista en el artículo 21 será sancionado con multa de 100 a 500 veces la unidad de medida actualizada». Todo es dato del ejercicio: ni la ley, ni los números, ni los plazos exis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ingredientes de una norma · Ejemplo resuelto (regla inventada para el ejercicio): desarmar una norma en sus tres pieza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Hipótesi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tuación descrita: existir como comité directivo municipal y que cierre un mes. No la ubicas leyendo el verbo; la ubicas en el sujeto y el momento: quién está alcanzado y cuándo le to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ingredientes de una norma · Ejemplo resuelto (regla inventada para el ejercicio): desarmar una norma en sus tres pieza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isposi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el estado de cuentas antes del día 10. Es una obligación de hacer, con un plazo. La palabra clave es «deberán»: en español jurídico es el signo habitual del mandato. «Podrán» abre una facultad; «no podrán» cierra una op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ingredientes de una norma · Ejemplo resuelto (regla inventada para el ejercicio): desarmar una norma en sus tres piezas · Paso 4 de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anción y autori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a tasada en el artículo 60. Falta una pieza que el texto tampoco dice: quién vigila y ante quién se reclamaría. Esa pregunta no se responde leyendo el mismo artículo; se responde buscando la ley completa y su título de procedimientos. Anótala como pendiente: es el tipo de cosa que hay que verificar, no supo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ingredientes de una norma · Ejemplo resuelto (regla inventada para el ejercicio): desarmar una norma en sus tres pieza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ya tie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cuatro líneas puedes hacer algo útil: decirle a tu equipo qué hay que publicar, para cuándo, qué costo tiene no hacerlo y qué falta averiguar. Eso es una ficha de norma. Es exactamente el producto que la herramienta T01 de esta unidad te pide comple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ingredientes de una nor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coordinador afirma: «no podemos grabar a los vecinos sin su permiso porque es una falta de respeto». ¿Cuál es la lectura correcta de esa frase como punto de partida de una decis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norma jurídica: la cortesía obligatoria se hace cumplir con apercibimient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regla moral o de trato; la pregunta jurídica pendiente es si existe además una norma que regule captar imagen o voz de personas y qué exi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irrelevante: lo único que importa en una campaña es si la práctica es habitu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a prohibición expresa, porque toda regla de respeto se convierte en obligación leg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la regla: nivel y ámb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dea útil de la pirámide no es el dibujo, es la regla de compatibilidad: una norma de nivel inferior no puede contradecir ni ampliar a la de nivel superior que le da fundamento. Los tratados de derechos humanos ocupan un lugar especial y hay criterios jurisprudenciales sobre el resto: cuando el caso lo requiera, se verifica con fuente y fecha, no se improvisa.]]></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iramide-normativ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la regla: nivel y ámb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jes, no uno. El primero es la jerarquía: la Constitución manda sobre lo demás y una ley sobre su reglamento. En México la regla suprema está en el artículo 133 constitucional: la propia Constitución, las leyes del Congreso de la Unión que emanen de ella y los tratados internacionales celebrados conforme a ella son la ley suprema en cualquier entidad. El segundo eje es el ámbito: qué materia y qué territorio. Una ley federal no sirve de mucho si el servicio es municipal, y un acuerdo del ayuntamiento no resuelve un trámite que corresponde al est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la regla: nivel y ámb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Constitución de 1917 viene la estructura; de la reforma de junio de 2011 en materia de derechos humanos viene una idea que cambia la lectura práctica: las autoridades deben promover, respetar, proteger y garantizar derechos, y la interpretación se hace conforme a esa pauta. No la cites en una discusión sin leer el texto y su alcance; te sirve saber que existe y que se invoca con fundam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vive la regla: nivel y ámbi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lamento puede crear una obligación nueva que la ley que reglamenta no previó, porque lo firman la misma autoridad y está public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vive la regla: nivel y ámbi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municipio te niegan un permiso citando «el artículo 47 del bando de policía y gobierno». Tu asesor te dice que ese artículo fue abrogado por una ley general hace dos años. ¿Qué hace falta para resolverlo con criterio y no adivina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lo que diga la ley general, porque por jerarquía siempre gana sobre el bando.]]></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gnorar ambos textos y acudir a la costumbre local, que es lo que la gente espe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la materia y la autoridad, consultar la versión vigente del bando y de la ley con su fecha y fuente oficial, y verificar si la disposición derogada sigue teniendo efecto por actos ya firmados.]]></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sentar una queja de inmediato: cualquier contradicción normativa se resuelve ante la autoridad jurisdiccional elector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derecho, facultad, obligación, prohib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recho de una persona suele ser una obligación de una autoridad, y una facultad de la autoridad suele ser el límite de un derecho. Es la misma relación vista desde los dos lados, y por eso el análisis de un caso empieza preguntando quién es quién: no es lo mismo un ciudadano, un candidato, un partido, un servidor público o el órgano que resuel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derecho, facultad, obligación, prohib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nos gramaticales que ayudan: «deberán» manda, «no podrán» prohíbe, «podrán» abre una facultad, «tendrán derecho a» otorga una facultad exigible. No son garantes de nada —hay redacción torpe en todas las leyes—, pero son el primer tamiz: si tu lectura no coincide con el verbo, probablemente estás interpretando y no leyen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derecho, facultad, obligación, prohib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categoría que le corresponde. Fíjate en quién está obligado y en si la consecuencia está tas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vecina pide copia de un contrato municipal y la dependencia debe entregarle lo que la ley declara público]]></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esorero de la campaña debe conservar los comprobantes de cada gasto]]></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adie puede condicionar el voto a cambio de dinero o materiales de construc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director jurídico puede firmar convenios dentro de los montos que su nombramiento le autoriza]]></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regidor opina que el presupuesto está mal enfocado y lo dice en la sesión]]></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8289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bligación de hacer, con plazo y consecuencia si no se cumple]]></a:t>
            </a:r>
          </a:p>
        </p:txBody>
      </p:sp>
      <p:sp>
        <p:nvSpPr>
          <p:cNvPr id="11" name=""/>
          <p:cNvSpPr txBox="1"/>
          <p:nvPr/>
        </p:nvSpPr>
        <p:spPr>
          <a:xfrm>
            <a:off x="628650" y="31813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hibición con sanción prevista en la ley]]></a:t>
            </a:r>
          </a:p>
        </p:txBody>
      </p:sp>
      <p:sp>
        <p:nvSpPr>
          <p:cNvPr id="12" name=""/>
          <p:cNvSpPr txBox="1"/>
          <p:nvPr/>
        </p:nvSpPr>
        <p:spPr>
          <a:xfrm>
            <a:off x="628650" y="3533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cultad tasada: hay un techo y un materia]]></a:t>
            </a:r>
          </a:p>
        </p:txBody>
      </p:sp>
      <p:sp>
        <p:nvSpPr>
          <p:cNvPr id="13" name=""/>
          <p:cNvSpPr txBox="1"/>
          <p:nvPr/>
        </p:nvSpPr>
        <p:spPr>
          <a:xfrm>
            <a:off x="628650" y="3886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es una facultad exigible: es libertad de expresión y voto, no un acto que obligue a tercer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recho de una persona y obligación correlativa de la autorid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derecho, facultad, obligación, prohib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la clase de regla que son.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jurídica exigi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de cortesía o tra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strucción interna del equip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habitual sin exigibilid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informe de cuentas se presenta dentro del plazo que fija la ley» (regla ficticia con sanción tasad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uses vehículos oficiales para el cierre de campaña» cuando la norma local lo prohíbe expresamente]]></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vísame antes de hablar con la prensa»]]></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voluntarios firman la hoja de asistencia cuando llegan»]]></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y que saludar de mano al dirigente vecinal»]]></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se le pregunta a alguien por su preferencia sexual en un cuestionario de puer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n este pueblo la campaña empieza el 16 de septiembr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presidente municipal entrega la presidencia en ener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derecho, facultad, obligación, prohibi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___ jurídica es una regla que una autoridad puede exigir; su ___ describe la situación, su disposición manda, permite o prohíbe, y su ___ es la consecuencia tasada de no cumplir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ocho preguntas antes de actu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flujo es el mismo que se usará en las veinte unidades de la escuela de derecho práctico. No se salta pasos: la respuesta a la pregunta cuatro depende de la dos, y la seis depende de la cinc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ocho-pregunt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ocho preguntas antes de actu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existe para que una conversación deje de ser de opiniones. Su efecto no es que aciertes: es que sepas en qué punto te equivocaste y qué falta. En un equipo real, casi siempre el error está en los dos primeros escalones —hechos mal contados y alguien actuando con un carácter que no tiene—, no en la interpretación normativ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ocho preguntas antes de actu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vertencia práctica sobre plazos: el cómputo de un plazo depende del tipo de días que la norma diga, de si el día inicial está o no excluido, de las suspensiones y de la autoridad que aplica. Hay reglas generales, pero varían por materia y por entidad. Por eso la casilla número cinco del método no se resuelve con una fórmula mnemotécnica, se resuelve con la norma a la vista y, cuando hay riesgo, con confirmación de especialis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ocho preguntas antes de actu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llega una notificación un viernes por la tarde. Ordena los primeros cinco movimientos del méto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os hechos que constan y cuáles faltan por verificar, con fecha y hora de recep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si hay procedimiento, plazo o formalidad, y computarlo con la norma a la vis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quién interviene y con qué carácter: ciudadano, candidato, partido, autoridad o servidor públic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la norma aplicable y confirmar qué autoridad tiene competenc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qué derecho, obligación, prohibición o facultad está en jue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1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Hech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a: una solicitud verbal hecha el jueves, un vehículo con logotipo municipal y un evento convocado por una estructura partidista del mismo municipio. No consta: quién convocó oficialmente, con qué recursos, si el evento tiene carácter público municipal. Ese vacío es parte del análisis, no un detal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2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Quién interviene y con qué carácte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ordena no actúa aquí como autoridad municipal: actúa como dirigente político. Esa distinción es el corazón del caso. El conductor del vehículo sí es personal del municipio y el vehículo es un recurso públ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3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está en jueg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hibición de usar recursos públicos con fines electorales o de proselitismo, un deber de cuidado sobre el patrimonio municipal y, probablemente, una responsabilidad para quien ejecuta la ord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4 de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Norma y autori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ubicar las normas con nombre, fecha y fuente: la electoral aplicable a uso de recursos públicos, la de responsabilidades de servidores públicos y las disposiciones municipales sobre uso de parque vehicular. Aquí el ejercicio no decide cuál: enseña que son tres fuentes distintas, con autoridades distintas, y que hay que leerlas vigen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5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ocedimiento y plaz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procedimiento que iniciar por la solicitud. Sí hay un plazo real: la próxima sesión de rendición de cuentas o cualquier auditoría posterior. El documento que se construya hoy será prueba dentro de mes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6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vid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uta breve con fecha, hora, quién la solicitó, y correo de acuse dirigido a quien puede autorizar o negar. Guardar la bitácora del vehículo y el expediente del evento. Sin documentos, la conversación de mañana será palabra contra palab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7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Qué resuelves tú y qué se escal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puedes documentar, advertir y proponer alternativas sin costo (un vehículo rentado por el partido, con factura del partido). No te toca calificar la falta ni definir sanción: eso es materia de autoridad y requiere revisión de un especialista. Escalar a tiempo no es debilidad, es el procedimiento correc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8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Decisión y seguimi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del ejercicio: una hoja de tres párrafos, un correo enviado, un pendiente con fecha. Compara eso con el escenario contrario: las patrullas en el evento y ninguna constancia. En el primer caso hay defensa; en el segundo, sólo testimon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Ejemplo resuelto (caso ficticio): «el alcalde pide las patrullas para el evento del partido» · Paso 9 de 9]]></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Advertencia sobre 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s, días y hechos son inventados para esta práctica. La conclusión formativa no es que debas denunciar a tu jefe: es que una orden que no se puede documentar se convierte en tu problema si no la conviertes en un expedi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ocho preguntas antes de actu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aborador nuevo escribió estas cinco frases en un chat de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plazo que no se cumpla: siempre son diez días hábiles para todo ante el tribun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rden viene del presidente, así que es válida aunque no esté por escri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glamento del municipio puede obligarme a lo que la ley no dijo, porque es más específi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a facultad de otra autoridad no significa que yo pueda decidir en su lug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guardo el correo con fecha, tengo constancia del pedido y de cuándo lleg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ocho preguntas antes de actuar]]></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res situaciones que hayas visto o recibido esta semana en tu campaña o en tu trabajo: una que creías jurídica y no lo era, una que creías de cortesía y sí era exigible, y una cuya clase de regla no puedes determinar todav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ada una, anota la respuesta a las preguntas 1, 2 y 4 del método (hechos, quién interviene, norma o fuente que tendrías que consultar). Con eso completo ya tienes material para la ficha de consulta jurídica de la herramienta T03.]]></a:t>
            </a:r>
          </a:p>
        </p:txBody>
      </p:sp>
      <p:sp>
        <p:nvSpPr>
          <p:cNvPr id="8" name=""/>
          <p:cNvSpPr txBox="1"/>
          <p:nvPr/>
        </p:nvSpPr>
        <p:spPr>
          <a:xfrm>
            <a:off x="514350" y="2714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la respuesta normativa todavía; busca la pregunta bien formulada. Si no sabes qué ley consultar, escribe la materia y la autoridad que crees que corresponde: esa es la información que necesita un especialista.]]></a:t>
            </a:r>
          </a:p>
        </p:txBody>
      </p:sp>
      <p:sp>
        <p:nvSpPr>
          <p:cNvPr id="9" name=""/>
          <p:cNvSpPr txBox="1"/>
          <p:nvPr/>
        </p:nvSpPr>
        <p:spPr>
          <a:xfrm>
            <a:off x="514350" y="4048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ocho preguntas antes de actuar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ituación que la norma descr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manda, permite o prohí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cuencia tasada por in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que la norma da a un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exacta de la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cuándo obliga la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ocho preguntas antes de actuar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8]]></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mb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y a quién alc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uencia formal para ejercer o recl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1-r01-oa01"/>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rasgos caracterizan a una norma jurídic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cumento citable con fecha y fuente, una autoridad distinta de los afectados que puede exigirla, y una consecuencia tas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erbo suele señalar una oblig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erán». «Podrán» abre una facultad; «no podrán» marca una prohibi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e un reglamento crear una obligación que la ley no previó?]]></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principio no: reglamenta la ley, no la amplía. Y hay que verificar la ley concreta, su texto y su fech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facultad y competenci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acultad es el poder que la norma otorga; la competencia es su medida exacta: materia, territorio, grado y tiemp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lazo se revisa al final del méto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ómputo depende de la norma aplicable, de la autoridad, del tipo de días y de las suspensiones: todo eso se sabe después de lee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uando la norma no tiene san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ocho preguntas antes de actua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arlo como norma imperfecta y buscar por qué vía se hace exigible; no asumir que es opciona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lase]]></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reglamen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mbit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Puedes clasificar reglas, ubicarlas en su nivel y aplicar el método sobre un caso. Siguiente paso: cómo leer y verificar una norma, donde se arma la ficha con versión, ámbito y fuente oficial.]]></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l segundo ejemplo resuelto. Casi siempre el fallo está en no distinguir quién interviene con qué carácter; sin eso, la norma que se busca es la equivoca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norma jurídica de una regla de cortesía, de una instrucción interna y de una práctica habitual, y dices por qué.]]></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ómbras las tres piezas de una norma y detectas cuando falta la sanción o la autorid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s una regla en su nivel de jerarquía y en su ámbito, y sabes que un reglamento no amplía la ley.]]></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s las ocho preguntas del método sobre un caso y separas lo que puedes documentar tú de lo que requiere especialis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ste una orden verbal en un expediente mínimo con fecha, y eso lo puedes mostra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e dónde se puede verificar. Ámbito: Estados Unidos Mexicanos. Fecha de revisión editorial: 24 de octubre de 202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8]]></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952750"/>
                <a:gridCol w="2895600"/>
                <a:gridCol w="2266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supremacía constitucional y de los tratados conforme a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de los Estados Unidos Mexicanos, artículo 13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base del sistem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actos de molestia requieren mandamiento escrito de autoridad competente que funde y moti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artículo 16 (primer 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 a la actuación de autoridad; se desarrolla en leyes secto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8]]></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952750"/>
                <a:gridCol w="2895600"/>
                <a:gridCol w="2266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 de las autoridades de promover, respetar, proteger y garantizar derechos hu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a constitucional publicada en el Diario Oficial de la Federación el 6 de junio de 20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lectura con jurisprudenci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 de una ley suprema por entidad, leyes generales, reglamentos y bandos municip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s 40, 115 y 133, y las constitucione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ía por entidad: verificar la legislación local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952750"/>
                <a:gridCol w="2895600"/>
                <a:gridCol w="2266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ímenes diferenciados de protección de datos personales según el sujeto obli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islación aplicable en la materia, con versión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fija requisitos: indica dónde查证ar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s, multas, municipios y personaj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eyes, decretos y acuerdos federal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una publicación reciente y busca sus artículos transitorios: ahí verás cómo se fija la vigencia en la vida real.]]></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 trámite e información de dependencias federales]]></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identificar qué dependencia aparece como responsable de una materia antes de asumir que le toca a otr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1-oa01"/>
              </a:rPr>
              <a:t><![CDATA[Una norma es una regla que alguien puede exigi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ómo leer y verificar una norma». Ahí se convierte esta estructura en un hábito: localizar el texto vigente, distinguir artículo, fracción, inciso y transitorios, anotar ámbito y fecha, y salir con una ficha de norma que puedas defender ante cualquie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2026-10-25T08:17:41Z</dcterms:created>
  <dcterms:modified xsi:type="dcterms:W3CDTF">2026-10-25T08:17:41Z</dcterms:modified>
  <dc:title>Una norma es una regla que alguien puede exigirte</dc:title>
  <dc:description>Presentación editable del OA «Una norma es una regla que alguien puede exigirte». Enlace: https://politica.lumbre.lat/object/pol-j01-r01-oa01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