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slides/slide118.xml" ContentType="application/vnd.openxmlformats-officedocument.presentationml.slide+xml"/>
  <Override PartName="/ppt/notesSlides/notesSlide11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presProps" Target="presProps.xml"/>
  <Relationship Id="rId122" Type="http://schemas.openxmlformats.org/officeDocument/2006/relationships/viewProps" Target="viewProps.xml"/>
  <Relationship Id="rId12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3-oa01]]></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etencia, personalidad y representación: quién puede actuar» (2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etencia, personalidad y representación: quién puede actuar» (3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etencia, personalidad y representación: quién puede actuar» (4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etencia, personalidad y representación: quién puede actuar» (5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etencia, personalidad y representación: quién puede actuar» (6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etencia, personalidad y representación: quién puede actuar» (7 de 7).]]></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sujeto, persona, órgano y cargo»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01-r03-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sujeto, persona, órgano y cargo»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ersonalidad se adquiere y, sobre todo, se prueba» (2 de 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ersonalidad se adquiere y, sobre todo, se prueba» (3 de 4).]]></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ersonalidad se adquiere y, sobre todo, se prueba» (4 de 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simulado): contratar propaganda «a nombre del pa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0. El encargo, tal como ll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mulación con datos inventados: en el comité municipal de un partido cualquiera alguien anuncia que «ya hay presupuesto para doce lonas». El proveedor manda un contrato con un solo destinatario: «el partido, comité municipal». Nadie ha revisado si ese comité es un sujeto. La primera tarea no es leer el contrato: es escribir en una hoja quién es el sujeto del cont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simulado): contratar propaganda «a nombre del pa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1. Identificar al sujeto (persona m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artido con registro es una persona moral con patrimonio propio. El patrimonio es del partido, no del comité, no del dirigente y no del tesorero. Si el comité municipal no tiene personalidad distinta —y por lo general no la tiene—, firmar «el comité» es firmar a nombre de una pieza que no es un sujeto: el documento no desaparece por eso, pero el pleito se arma alrededor de quién 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simulado): contratar propaganda «a nombre del pa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2. Localizar la regla que da la person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fuentes posibles y hay que leerlas con fecha: la ley general de la materia electoral, los estatutos del partido y, para lo procesal o local, la legislación del estado. Anota en la ficha el nombre completo del ordenamiento, la versión vigente y dónde la consultaste. No cites el número de artículo de memoria: baja el texto y veri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simulado): contratar propaganda «a nombre del pa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3. Verificar quién puede firmar por ese su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s vías, cada una con su documento. La orgánica: los estatutos dicen qué cargo obliga al partido y con qué límites. La voluntaria: un poder o mandato expreso, en la forma que la ley pida para ese acto. Si el equipo compra «porque siempre lo hacemos así», no hay representación: hay una gestión personal con membrete pr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simulado): contratar propaganda «a nombre del pa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4. Medir el acto dentro de la facul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lica las cuatro coordenadas. Materia: la propaganda es asunto del partido. Territorio: el comité actúa donde su estructura lo autoriza. Grado: cierto monto puede exigir acuerdo del comité o de la Tesorería, no la firma de un solo dirigente. Tiempo: el encargo vence con el periodo interno y el gasto entra en reglas de tope, comprobación y fiscalización que revisa la autoridad electoral, no e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simulado): contratar propaganda «a nombre del pa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5. Lo que sale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tro renglones escritos: sujeto, documento que acredita su personalidad, documento que acredita la representación y documento que fija el límite de la facultad. Cuatro papeles y una duda documentada valen más que una firma suelta. Si falta uno de los cuatro, la duda se escala por escrito antes de comprometer al partido; no se resuelve firmando y esperando que alguien la regularice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no existe una persona moral reconocida por la ley, no hay un sujeto al que imputar el contrato como tal: en principio el costo recae en quien firmó, y si algo puede reclamarse a otros depende de la prueba y de la mate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grupo de hecho funciona políticamente y puede no existir jurídicamente como sujeto: sin patrimonio propio ni órganos con facultades, no hay a quién demandarle el contrato como tal. Eso no significa que nada sea reclamable: la acción puede dirigirse contra quien actuó en nombre del grupo y, según el caso y la prueba, contra quien recibió el beneficio. Hasta dónde llega cada vía se decide en un procedimiento concreto ante una autoridad concreta, con un especialista revisando el expediente. Lo que la lección fija es el hábito: antes de firmar, pregúntate si el nombre del contrato es un sujeto o es un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lidad de persona moral viene del reconocimiento de la ley (catálogo del artículo 25 del Código Civil Federal y reglas de registro o constitución de cada figura). Sin sujeto no hay acto que imputarle; la responsabilidad de quien actuó sin representación se discute en la vía civil apl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3-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01-r03-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ónde se busca la competencia: cinco documentos y cuatro medidas» (2 de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ónde se busca la competencia: cinco documentos y cuatro medidas» (3 de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presentar no es poder ilimitado: la representación orgánica obliga al sujeto dentro de la competencia del cargo, y una de las cuatro coordenadas es el grado. Cuando la norma reserva la decisión al órgano colegiado, la firma del titular sin acuerdo no perfecciona el acto: deja un papel con membrete y un problema para todos. Qué ocurre después —reconocimiento posterior, ratificación por quien sí puede, reparación del daño o responsabilidad de quien firmó— depende de la ley local, del expediente y de la autoridad que revise el acto. Por eso la duda se documenta antes de la firma y no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ordenada de grado de la figura de la cadena de competencia, más la exigencia constitucional de que los actos de autoridad consten por escrito y funden y motiven su competencia (artículo 16 constitucional); el reparto municipal está en el artículo 11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3-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grado y el tiempo: tu encargo vence el 30 de junio y el oficio con el que fuiste nombrado no te da, por sí solo, facultad para deshacer lo que decidió otro órg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ateria aquí no es el problema: el asunto es interno del partido y entra en su objeto. Lo que falta es grado y tiempo. Dejar sin efecto un acto suele corresponder al órgano que lo produjo o a aquel que la norma jerarquiza para revisarlo, y un encargo con fecha de vencimiento no autoriza actos posteriores ni actos de otro órgano. Anota las dos coordenadas que faltan y pide al órgano competente que resuelva. Si la disputa es de interpretación estatutaria, eso ya es materia de especialista y, en su caso, de la vía interna o jurisdiccional que el propio estatuto y la ley electoral preve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coordenadas de la facultad (materia, territorio, grado, tiempo) dibujadas en la figura de la cadena, y la regla de que un acto lo revisa el órgano con facultad para ello, no quien lo considera inconven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3-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maneras de hablar por otro, tres documentos distintos» (2 de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maneras de hablar por otro, tres documentos distintos» (3 de 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01-r03-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 firma del convenio la hace la presidenta municipal porque el acta de la sesión de cabildo la designó para celebrarlo → Representación orgánica: el cargo más el acuerdo del órgano; se pide acta y nombr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 apoderado compra un local para el comité con una escritura de poder donde consta la facultad expresa para adquirir inmuebles → Representación voluntaria: mandato o poder con facultad expresa; se pide copia del po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secretario del ayuntamiento cubre la presidencia veinte días por una ausencia temporal y firma lo que la titular podía firmar → Suplencia o encargo: se pide la regla de sustitución y el oficio con fecha y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 simpatizante reserva un salón «por el partido» sin haber recibido nombramiento ni poder, sólo el entusiasmo → Sin representación: obliga su firma, no al partido; el documento simplemente no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persona acreditada ante el órgano electoral municipal lleva la constancia que su partido le expidió con firma, fecha y sello → Representación con acreditación: se pide la constancia y la norma que regula quién puede act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abla de tres columnas de la figura de representaciones: quién otorga la representación, qué documento la acredita y cuál es su límite; la acreditación ante órganos electorales se rige por la ley aplicable y por los estatutos del pa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3-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3 de 3).]]></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 simpatizante reserva un salón «a nombre del partido» sin nombramiento ni poder (ficticio) → Persona física que responde por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comité ejecutivo nacional celebra un convenio con un organismo público de formación ciudadana → Partido político como persona m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ayuntamiento, en sesión documentada en acta, aprueba ceder el uso de un espacio para una escuela → Municipio como persona m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Una dirección de obra firma una constancia que autoriza un uso de suelo sin norma ni acuerdo a la vista → Órgano que actuó sin facultad acredi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asamblea de un club de vecinos que nunca se inscribió como asociación civil contrata a un guardia → Persona física que responde por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dirección jurídica del partido firma dentro de los montos que su nombramiento y sus estatutos autorizan → Partido político como persona m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lumnas de la figura de sujetos y órganos: persona física, persona moral y órgano o cargo; más la regla de que el órgano sin facultad acreditada no crea un sujeto nuevo ni obliga al que decía represe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3-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3 de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mpetencia · materia · ley · vo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mbrar las cuatro coordenadas permite convertir una discusión de opiniones en una verificación de documentos: qué materia, hasta dónde, con qué órgano y hasta cuándo. Es el mismo orden que usa la figura de la cad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tarjetas de la figura «Dónde se busca la competencia» y el principio de que todo acto de autoridad debe fundarse y motivarse por escrito por autoridad compet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3-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01-r03-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comprobaciones antes de firmar o de aceptar una firma» (2 de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comprobaciones antes de firmar o de aceptar una firma» (3 de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dentificar quién es el sujeto que quedaría obligado y qué documento acredita su existencia → Verificar si hay representación y de qué tipo: cargo, poder o suplencia, con su constancia → Medir el acto dentro de la competencia: materia, territorio, grado y tiempo, y el quórum si aplica → Revisar la forma del instrumento: firma, testigos, ratificación o escritura cuando la ley la pide → Documentar por escrito la duda y escalarla al órgano que sí tiene facultad para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sujeto no hay nada que representar, así que se empieza por ahí. Después la representación, porque define si tu firma puede obligar a alguien más. Luego la competencia: no basta tener la calidad, hay que ver si el acto entra en la medida de la facultad. La forma del instrumento se revisa hasta el final, porque puede fallar aunque las tres primeras estén bien. Y si algo no cuadra, el cierre es documentar y escalar, no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lujo de la figura «Antes de firmar o de aceptar una firma: tres comprobaciones», con la regla de la cadena de documentos: si la norma no existe, no está vigente o no dice eso, no hay facultad: hay una duda que se docum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3-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rdenar la secuencia»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el oficio que firmó el director y el municipio que no firm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Los hechos, incluyendo lo que no con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inventado: en el municipio imaginario San Rafael de la Sierra, una empresa de transporte pide que se le autorice usar un espacio municipal para instalar una bodega provisional. El director de desarrollo urbano firma una constancia de autorización con el sello de su dirección. Consta: el oficio, la fecha, el sello. No consta: acta de cabildo, dictamen técnico, norma que le dé al director la facultad de autorizar ese uso, ni requisito ambiental o de protección civil. Ese vacío es el caso, no un detalle acces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el oficio que firmó el director y el municipio que no firm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Comprobación uno: ¿hay repres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irector es un órgano de la administración pública municipal, no un sujeto nuevo con patrimonio aparte. La representación orgánica exige que la norma, el reglamento o el nombramiento le atribuyan esa facultad. Se busca en la ley orgánica municipal de la entidad, el bando, el reglamento, el manual de atribuciones y el propio nombramiento. Si ninguno dice «autorizar usos de espacio público», la respuesta es: no con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el oficio que firmó el director y el municipio que no firm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Comprobación dos: ¿el acto cabe en la compe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ordenada de materia: uso de suelo y patrimonio municipal, normalmente reservados al ayuntamiento o a una comisión con dictamen previo. Coordenada de grado: si la decisión es del colegiado, una firma individual no la suple. Coordenada de territorio: el espacio está en este municipio, bien ahí. Coordenada de tiempo: una autorización provisional no puede vivir más que el encargo de quien la firmó ni que el plazo que la norma per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el oficio que firmó el director y el municipio que no firm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Comprobación tres: ¿el instrumento está bien form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oficio con sello es un documento real y puede ser un acto administrativo defectuoso: suelen exigirse fundamentación, motivación, notificación y, en algunos casos, publicación, según la vía local. Esa diferencia —documento válido como papel, acto defectuoso como decisión— es la que se nota cuando alguien intenta cobr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el oficio que firmó el director y el municipio que no firm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Escenario posterior (hipoté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iguiente administración del municipio revoca el uso, la empresa ya invirtió y aparece un reclamo patrimonial contra el municipio. ¿Quién pagó el error? La respuesta la decide el procedimiento aplicable, con prueba, plazos y una autoridad revisando el expediente; puede involucrar responsabilidad de quien firmó y la discusión de qué constaba en el archivo. Este ejercicio no predice esa respuesta: enseña a no construirla con oficios suel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el oficio que firmó el director y el municipio que no firm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La salida cor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funcionario deja constancia escrita de la duda, informa al titular y pide que resuelva el órgano con facultad. Si la orden de firmar persiste, solicita que conste por escrito quién la dio y con qué fundamento. Escalar no es insubordinación ni pereza: es el conducto regular, convierte una orden imposible en un expediente defendible y evita que la falta de facultad se traduzca en una deuda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el oficio que firmó el director y el municipio que no firm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Lo que este caso ense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irmar sin facultades no detiene al mundo: deja un acto sin efecto útil, una responsabilidad potencial para quien firmó y, para el tercero, un costo que quizá tenga que reclamarle a esa persona y no al municipio. Las tres preguntas —¿quién es el sujeto?, ¿quién lo representa?, ¿hasta dónde llega esa representación?— se responden con documentos distintos. Si no los tienes, lo que tienes es una duda, y las dudas se escrib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Mi nombramiento dice que soy director, así que puedo firmar cualquier asunto del área, incluso vender un inmueble muni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confunde ocupar un cargo con disponer de todo asunto: los actos de disposición suelen pedir facultad expresa y, muchas veces, acuerdo del órgano. La tercera se salta la formalidad: un poder de administración no equivale a un poder para enajenar o gravar. La sexta borra la diferencia entre representar y opinar: sin nombramiento, poder o acreditación que conste, no hay a quién imputar el acto. La primera, la cuarta y la quinta sí se sostienen: la personalidad del partido viene del registro, el suplente no recibe más facultades que las del titular y la duda sin facultad se documenta y se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de la lección: capacidad tasada de las personas morales; competencia medida en materia, territorio, grado y tiempo; diferencia entre administración y dominio en el mandato; alcance del encargo en la suplencia; y necesidad de documento acreditador de la repres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3-oa01]]></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lige tres firmas que tengas cerca esta semana: un contrato de tu campaña, un oficio que recibiste, una solicitud que vas a presentar. Para cada una llena cuatro casillas: quién es el sujeto que queda obligado, qué documento acredita su personalidad, qué documento acredita la representación de quien firma y en qué norma estaría la medida de esa facultad. Cierra con dos líneas: qué casilla quedó vacía y ante quién se escala la duda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res comprobaciones antes de firmar o de aceptar una firma · Memoria: término, documento y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res comprobaciones antes de firmar o de aceptar una firma · Memoria: término, documento y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Tres comprobaciones antes de firmar o de aceptar una firma · Memoria: término, documento y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 órgano de una persona moral es también un sujeto de der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la vía por la que la persona moral actúa: obliga al sujeto cuando se mueve dentro de su facultad, pero no tiene patrimonio aparte. En un juicio o en una factura el nombre que aparece es el del sujeto, no el de la ofi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prueba la personalidad jurídica de un partido polí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el registro que le otorga la autoridad electoral de su ámbito y con sus estatutos, además de la regla general de la materia que le reconoce personalidad y patrimonio propios. Antes de citar el artículo, verifica la versión vigente en la fuente oficial. Para un municipio basta la regla constitucional que se la da; para una asociación civil, su constitución e inscri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representación orgánica y man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orgánica viene del cargo y la mide la ley o el estatuto. El mandato viene de la voluntad de un mandante y lo mide el documento de poder: exactamente lo que ahí dice, y nada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falta para que un suplente o un encargado fi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conste la falta del titular, la regla de sustitución aplicable y el acuerdo u oficio con fecha y alcance. El encargo da las facultades del titular: ni más actos, ni más monto, ni más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irve ratificar un acto firmado sin facult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uede servir, pero no siempre: la confirmación suele pedir la misma forma que la ley exige para el acto y hay escenarios donde ya no es posible, por ejemplo si la otra parte se retractó antes. Cuándo y cómo depende de la norma aplicable y del expediente: eso lo revisa una persona especia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s si te ordenan firmar sin facult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ocumentar la duda por escrito, escalarla al órgano con facultad para decidir y, si la orden persiste, dejar constancia de quién la dio y con qué fundamento. Es el conducto regular: protege tu responsabilidad y evita comprometer al sujeto en un acto que nadie podía cele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3-oa01]]></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50183" r:id="rId1"/>
    <p:sldLayoutId id="2481950184" r:id="rId2"/>
    <p:sldLayoutId id="2481950185" r:id="rId3"/>
    <p:sldLayoutId id="248195018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14225ffc63a00626e877e42dcfb76e63dd26c16553af6dd1.jpg"/>
  <Relationship Id="rId3" Type="http://schemas.openxmlformats.org/officeDocument/2006/relationships/hyperlink" Target="https://politica.lumbre.lat/object/pol-j01-r03-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14225ffc63a00626e877e42dcfb76e63dd26c16553af6dd2.jpg"/>
  <Relationship Id="rId3" Type="http://schemas.openxmlformats.org/officeDocument/2006/relationships/hyperlink" Target="https://politica.lumbre.lat/object/pol-j01-r03-oa01"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hyperlink" Target="https://politica.lumbre.lat/object/pol-j01-r03-oa01" TargetMode="External"/>
  <Relationship Id="rId4" Type="http://schemas.openxmlformats.org/officeDocument/2006/relationships/hyperlink" Target="https://politica.lumbre.lat/object/pol-j01-r03-oa01"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hyperlink" Target="https://politica.lumbre.lat/object/pol-j01-r03-oa01" TargetMode="External"/>
  <Relationship Id="rId4" Type="http://schemas.openxmlformats.org/officeDocument/2006/relationships/hyperlink" Target="https://politica.lumbre.lat/object/pol-j01-r03-oa01" TargetMode="External"/>
  <Relationship Id="rId5"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hyperlink" Target="https://politica.lumbre.lat/object/pol-j01-r03-oa01" TargetMode="External"/>
  <Relationship Id="rId4" Type="http://schemas.openxmlformats.org/officeDocument/2006/relationships/hyperlink" Target="https://politica.lumbre.lat/object/pol-j01-r03-oa01" TargetMode="External"/>
  <Relationship Id="rId5"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hyperlink" Target="https://politica.lumbre.lat/object/pol-j01-r03-oa01" TargetMode="External"/>
  <Relationship Id="rId4" Type="http://schemas.openxmlformats.org/officeDocument/2006/relationships/hyperlink" Target="https://politica.lumbre.lat/object/pol-j01-r03-oa01" TargetMode="External"/>
  <Relationship Id="rId5"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hyperlink" Target="https://politica.lumbre.lat/object/pol-j01-r03-oa01" TargetMode="External"/>
  <Relationship Id="rId4"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hyperlink" Target="https://www.dof.gob.mx/" TargetMode="External"/>
  <Relationship Id="rId4" Type="http://schemas.openxmlformats.org/officeDocument/2006/relationships/hyperlink" Target="https://www.gob.mx/" TargetMode="Externa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3-oa01" TargetMode="External"/>
  <Relationship Id="rId3" Type="http://schemas.openxmlformats.org/officeDocument/2006/relationships/notesSlide" Target="../notesSlides/notesSlide11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petenci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rsonal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present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ié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ue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ctu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ié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Polí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ol-j01-r03-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blig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irm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Polí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ol-j01-r03-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persona física, persona moral y órgano o cargo; explicar cómo se adquiere y cómo se prueba la personalidad jurídica; medir la competencia de una autoridad en sus cuatro coordenadas y en los cinco documentos donde se busca; reconocer los tres tipos de representación con su documento acreditador; y aplicar las tres comprobaciones antes de firmar o de aceptar una firma en una campaña o en un cargo públic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 la unidad J01 del curso «Derecho desde cero: leer el sistema antes de actuar». Trabaja al sujeto que actúa: quién es persona, qué es un órgano, cómo se prueba la personalidad, hasta dónde llega una facultad y qué queda en pie cuando alguien actúa sin representación válida. Glosario de doce términos, cuatro figuras propias, dos casos resueltos con datos ficticios identificados, ocho actividades evaluadas, dos juegos, checkpoint y cierre con criterios de domini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Polít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1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mpetencia · personalidad jurídica · representación · persona moral · órgano y cargo · poder o mandato · campaña · cargo públic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etencia, personalidad y representación: quién puede actuar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1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ga el momento de la verdad en cualquier campaña o en cualquier cargo: hay que firmar. El contrato con el proveedor de propaganda, el convenio con el ayuntamiento, la solicitud de un permiso, el acuerdo con una asociación de comerciantes. Y ahí aparece la pregunta que casi nadie hizo antes: ¿quién firma y a quién obliga esa firm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etencia, personalidad y representación: quién puede actuar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escenas repetidas. En la primera, alguien firma «a nombre del partido» sin que nadie haya visto si su nombramiento o los estatutos lo autorizan. En la segunda, un funcionario firma un oficio que resuelve un asunto que la ley reservó al ayuntamiento en sesión. En los dos casos el papel se ve serio: tiene membrete, sello y fecha. Y en los dos puede quedarse sin efecto, con el costo encima de quien firmó.]]></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etencia, personalidad y representación: quién puede actuar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seña el esqueleto de ese problema. Primero: quién es un sujeto de derecho, es decir, a quién se le puede exigir algo. Segundo: qué es un órgano y por qué no es una persona nueva. Tercero: cómo se mide el poder de decidir de ese órgano, que es exactamente lo que significa competencia. Cuarto: cómo se prueba que alguien puede hablar por otro. Y al final: qué ocurre cuando se firma sin facultades o sin representación váli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etencia, personalidad y representación: quién puede actuar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18]]></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serás capaz d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stinguir persona física, persona moral y órgano o cargo, y decir cuál de los tres queda obligado en un documento; explicar cómo se adquiere y cómo se prueba la personalidad jurídica de una persona, de un municipio y de un partido; ubicar la competencia de una autoridad en los cinco documentos donde vive y medirla en s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etencia, personalidad y representación: quién puede actuar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18]]></a:t>
            </a:r>
          </a:p>
        </p:txBody>
      </p:sp>
      <p:sp>
        <p:nvSpPr>
          <p:cNvPr id="7" name="" descr=""/>
          <p:cNvSpPr/>
          <p:nvPr/>
        </p:nvSpPr>
        <p:spPr>
          <a:xfrm>
            <a:off x="514350" y="1219200"/>
            <a:ext cx="8115300" cy="16478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tro coordenadas: materia, territorio, grado y tiempo; identificar si una representación es orgánica, voluntaria o por suplencia y pedir el documento que la acredita; y aplicar las tres comprobaciones antes de firmar, sabiendo qué se documenta y qué se escala a un especialista.]]></a:t>
            </a:r>
          </a:p>
        </p:txBody>
      </p:sp>
      <p:sp>
        <p:nvSpPr>
          <p:cNvPr id="10" name=""/>
          <p:cNvSpPr txBox="1"/>
          <p:nvPr/>
        </p:nvSpPr>
        <p:spPr>
          <a:xfrm>
            <a:off x="514350" y="28670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8670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quisitos: las dos lecciones previas de la misma unidad, «Una norma es una regla que alguien puede exigirte» (r01) y «Obligación, facultad y sanción» (r02). Si no las tienes, empieza ahí: esta lección usa sus palabr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etencia, personalidad y representación: quién puede actuar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1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NO hace: no dice qué ley aplica en tu estado, no resuelve tu caso y no fija reglas vigentes para todas las materias ni todas las entidades.]]></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el dictamen de una persona abogada y no habilita para ejercer la profesión. Este material no fue revisado ni validado por un abogado: es formación cívica con revisión editori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etencia, personalidad y representación: quién puede actuar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1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sonas, municipios, partidos, asociaciones, plazos, montos y frases de los ejemplos son inventados para el ejercicio y están etiquetados como «ficticio» o «simulad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figuras citan números de artículo como referencia del diseño: antes de invocar uno en un documento real, verifica el texto vigente en la fuente ofici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sujeto, persona, órgano y carg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1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ujeto de derecho es aquello que la ley puede obligar. Nadie demanda a una oficina: se demanda a una persona. Una persona física es un ser humano con nombre, apellidos y documentos. Una persona moral es un conjunto al que la ley trata como sujeto: con patrimonio propio y con reglas propias sobre quién lo mueve. Un órgano es una porción de poder organizada para funcionar: el ayuntamiento, el consejo estatal, el comité ejecutivo, una dirección general. Y un cargo es el puesto dentro de ese órgano: presidencia, sindicatura, regiduría, secretarí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sujeto, persona, órgano y carg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1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fusión cuesta cara porque en política se habla de «el ayuntamiento» o «el partido» como si fueran personas con manos y bolígrafo. No lo son. Si no sabes cuál es el sujeto, tampoco sabes a quién se le paga, a quién se le demanda, quién pudo hablar por él y si esa firma alcanzó o no al sujeto. En un mismo documento pueden estar las tres piezas: la persona que firma, el sujeto que queda obligado y el órgano que dio la facultad. Desenredarlas es el trabajo de esta lecc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sujeto, persona, órgano y carg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1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 la lección. Doce palabras que aparecen en las figuras, en los ejemplos y en el checkpoint; conviene tenerlas a la mano antes de leer cualquier contrato o cualquier l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18]]></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000250"/>
                <a:gridCol w="2952750"/>
                <a:gridCol w="3162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 fís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ser humano, titular de derechos y oblig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andidata, la tesorera, el vecino que firma una lista de apoyo: responden por lo que firm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18]]></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952750"/>
                <a:gridCol w="3162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 mo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onjunto al que la ley le da patrimonio propio: municipio, partido con registro, sociedad, asoci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a ella a quien se demanda, se le cobra o se le paga un contr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18]]></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000250"/>
                <a:gridCol w="2952750"/>
                <a:gridCol w="3162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Órg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ieza que actúa en nombre de una persona moral: ayuntamiento, consejo, comité,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úa y obliga al sujeto, pero no es un sujeto nuevo con patrimonio ap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uesto dentro del órgano: presidencia, sindicatura, regiduría, secreta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 facultades a quien lo ocupa, mientras lo ocupa y dentro de su mate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18]]></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2952750"/>
                <a:gridCol w="3162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lidad juríd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 titular de derechos y oblig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sujeto no hay contrato posible: falta con quién celebr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der ejercer esos derechos por uno m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no tiene capacidad actúa por representación; por eso un poder o una patria potestad entran en el expe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18]]></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000250"/>
                <a:gridCol w="2952750"/>
                <a:gridCol w="3162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resentación orgán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que viene del cargo: la ley o el estatuto dicen quién obliga al suj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esidenta municipal firma convenios del municipio; el comité ejecutivo, los del par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18]]></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952750"/>
                <a:gridCol w="3162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dato o po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que viene de la voluntad: alguien autoriza a otro para un negocio concr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ta poder o escritura pública según el acto; sin facultad expresa normalmente no se vende ni se gra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18]]></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2952750"/>
                <a:gridCol w="3162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lencia o en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tituir a quien falta, temporal o definitivamente, con las facultades del titu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uplente hace lo que el titular podía hacer, no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redi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ocumento con el que una autoridad o un partido reconoce a alguien como su represent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tos de representantes ante órganos electorales y casillas: con firma, fecha y se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18]]></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2952750"/>
                <a:gridCol w="3162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et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edida de la facultad: materia, territorio, grado y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municipio no resuelve lo que la ley dio al estado, ni la presidencia lo que toca al cabil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at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r un acto que alguien celebró sin facul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iempre es posible y suele pedir la misma forma del acto: se verifica antes de contar con e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sujeto, persona, órgano y carg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1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lumna del centro es la única con derechos y obligaciones propios; las otras dos actúan. El órgano obliga a la persona moral cuando se mueve dentro de su facultad, y una persona física sólo obliga a otra si trae poder: si no, responde por lo que ella firma. Las cifras de artículos (115 II, LGPP, CCF) son referencias del diseño: verifica el texto vigente y el código aplicable por entidad y materia. Diagrama propio de Lumbre Política.]]></a:t>
            </a:r>
          </a:p>
        </p:txBody>
      </p:sp>
      <p:sp>
        <p:nvSpPr>
          <p:cNvPr id="9" name=""/>
          <p:cNvSpPr txBox="1"/>
          <p:nvPr/>
        </p:nvSpPr>
        <p:spPr>
          <a:xfrm>
            <a:off x="514350" y="43243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sujetos-y-organo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sujeto, persona, órgano y carg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18]]></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istinción que resuelve la mitad de los casos]]></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alguien dice «el municipio se comprometió, lo firmó el director», hay dos preguntas y no una. Primera: ¿ese director es un órgano con facultad para obligar al municipio o es una persona con oficio y sin poder? Segunda: ¿el acto cabe dentro de la materia, el territorio, el grado y el tiempo de esa facult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sujeto, persona, órgano y carg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18]]></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s dos no se pueden responder con un documento a la vista, no hay compromiso del municipio: hay una expectativa, un problema administrativo y, muy probablemente, una deuda personal de quien firmó. Lo mismo aplica a los partidos: el comité es un órgano del partido, no una empresa distinta con su propio diner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ersonalidad se adquiere y, sobre todo, se prueb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1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ersonas físicas no necesitan trámite para existir como sujetos de derecho: la ley les reconoce esa calidad. Lo que sí necesita papeles es la prueba. El acta de nacimiento que extiende el registro civil acredita el hecho del nacimiento; la credencial para votar acredita identidad y domicilio y, además, la calidad de ciudadana o ciudadano ante el órgano electoral. Distingue las dos cosas: la personalidad no la crea el documento, pero sin documento no puedes hacerla valer ante nadie. Por eso la falta de papeles, una firma a ciegas o un registro tardío se vuelven una barrera enorme para quien vive al margen del document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ersonalidad se adquiere y, sobre todo, se prueb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1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ersonas morales funcionan al revés: existen porque una regla las constituye. El catálogo del Código Civil Federal, en su artículo 25, pone en la lista a la Nación, a las entidades federativas y a los municipios, y añade las sociedades civiles y mercantiles, los sindicatos, las asociaciones y otras corporaciones de carácter público reconocidas por la ley.]]></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titución Política, en el artículo 115 fracción II, reconoce al municipio personalidad jurídica y patrimonio propios: nadie tiene que inscribirlo, porque la regla suprema ya lo hiz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ersonalidad se adquiere y, sobre todo, se prueb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1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artido, en cambio, existe como sujeto cuando la autoridad electoral de su ámbito —nacional o estatal— le otorga el registro y adopta su declaración de principios, su programa de acción y sus estatutos; la ley general de la materia le reconoce personalidad y patrimonio propio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ersonalidad se adquiere y, sobre todo, se prueb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ahí está el detalle que casi nadie revisa: la capacidad de una persona moral no es la del ser humano, es tasada. Una asociación hace lo que su objeto social permite; un partido, lo que su registro y sus estatutos autorizan; un municipio, lo que su ley orgánica, su bando y sus reglamentos le dan. Cuando un órgano se sale de ahí, la pregunta correcta no es «¿quién firmó?», sino «¿de qué podía disponer quien firmó?».]]></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1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ersonalidad se adquiere y, sobre todo, se prueba · Ejemplo resuelto (simulado): contratar propaganda «a nombre del partido» · Paso 1 de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1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0. El encargo, tal como lleg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mulación con datos inventados: en el comité municipal de un partido cualquiera alguien anuncia que «ya hay presupuesto para doce lonas». El proveedor manda un contrato con un solo destinatario: «el partido, comité municipal». Nadie ha revisado si ese comité es un sujeto. La primera tarea no es leer el contrato: es escribir en una hoja quién es el sujeto del contrat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1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ersonalidad se adquiere y, sobre todo, se prueba · Ejemplo resuelto (simulado): contratar propaganda «a nombre del partido» · Paso 2 de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1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Identificar al sujeto (persona moral)]]></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rtido con registro es una persona moral con patrimonio propio. El patrimonio es del partido, no del comité, no del dirigente y no del tesorero. Si el comité municipal no tiene personalidad distinta —y por lo general no la tiene—, firmar «el comité» es firmar a nombre de una pieza que no es un sujeto: el documento no desaparece por eso, pero el pleito se arma alrededor de quién respond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1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ersonalidad se adquiere y, sobre todo, se prueba · Ejemplo resuelto (simulado): contratar propaganda «a nombre del partido» · Paso 3 de 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1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ocalizar la regla que da la personalidad]]></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fuentes posibles y hay que leerlas con fecha: la ley general de la materia electoral, los estatutos del partido y, para lo procesal o local, la legislación del estado. Anota en la ficha el nombre completo del ordenamiento, la versión vigente y dónde la consultaste. No cites el número de artículo de memoria: baja el texto y verific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1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ersonalidad se adquiere y, sobre todo, se prueba · Ejemplo resuelto (simulado): contratar propaganda «a nombre del partido» · Paso 4 de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1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Verificar quién puede firmar por ese sujet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vías, cada una con su documento. La orgánica: los estatutos dicen qué cargo obliga al partido y con qué límites. La voluntaria: un poder o mandato expreso, en la forma que la ley pida para ese acto. Si el equipo compra «porque siempre lo hacemos así», no hay representación: hay una gestión personal con membrete presta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1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ersonalidad se adquiere y, sobre todo, se prueba · Ejemplo resuelto (simulado): contratar propaganda «a nombre del partido» · Paso 5 de 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1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Medir el acto dentro de la facultad]]></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 las cuatro coordenadas. Materia: la propaganda es asunto del partido. Territorio: el comité actúa donde su estructura lo autoriza. Grado: cierto monto puede exigir acuerdo del comité o de la Tesorería, no la firma de un solo dirigente. Tiempo: el encargo vence con el periodo interno y el gasto entra en reglas de tope, comprobación y fiscalización que revisa la autoridad electoral, no el proveedo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1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ersonalidad se adquiere y, sobre todo, se prueba · Ejemplo resuelto (simulado): contratar propaganda «a nombre del partido» · Paso 6 de 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1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sale del ejercici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renglones escritos: sujeto, documento que acredita su personalidad, documento que acredita la representación y documento que fija el límite de la facultad. Cuatro papeles y una duda documentada valen más que una firma suelta. Si falta uno de los cuatro, la duda se escala por escrito antes de comprometer al partido; no se resuelve firmando y esperando que alguien la regularice despué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personalidad se adquiere y, sobre todo, se prueb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Frente de Colonos La Loma» (nombre ficticio) no está inscrito como asociación civil. Su presidente firma con una ferretería la compra de malla y alambre para cercar un predio común y la tienda reclama el pago «al Frente». ¿Cuál es la lectura correcta?]]></a:t>
            </a:r>
          </a:p>
        </p:txBody>
      </p:sp>
      <p:sp>
        <p:nvSpPr>
          <p:cNvPr id="9" name=""/>
          <p:cNvSpPr txBox="1"/>
          <p:nvPr/>
        </p:nvSpPr>
        <p:spPr>
          <a:xfrm>
            <a:off x="666750" y="298132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Frente ya es persona moral por el solo hecho de tener presidente y acta de asamblea, así que la deuda es de todos los vecinos a partes igual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18]]></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no existe una persona moral reconocida por la ley, no hay un sujeto al que imputar el contrato como tal: en principio el costo recae en quien firmó, y si algo puede reclamarse a otros depende de la prueba y de la materia.]]></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contrato es inexistente: la tienda no puede reclamar nada a nadie, porque un grupo sin registro no puede obligar a nadie.]]></a:t>
            </a:r>
          </a:p>
        </p:txBody>
      </p:sp>
      <p:sp>
        <p:nvSpPr>
          <p:cNvPr id="9" name=""/>
          <p:cNvSpPr txBox="1"/>
          <p:nvPr/>
        </p:nvSpPr>
        <p:spPr>
          <a:xfrm>
            <a:off x="666750" y="32385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s vecinos quedan obligados automáticamente porque se beneficiaron de la cerca, aunque nadie los autorizó a firmar por ello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se busca la competencia: cinco documentos y cuatro medid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1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uno de los cinco documentos sustituye a otro: se leen del primero al último y en el caso concreto manda el que dice el alcance exacto de la facultad. Las cuatro tarjetas son la medida de esa facultad: de qué asunto, hasta dónde, con qué voto y hasta cuándo. Los documentos 2, 3 y 4 cambian por entidad federativa, así que la verificación se hace en la legislación local y su diario oficial. Diagrama propio de Lumbre Política.]]></a:t>
            </a:r>
          </a:p>
        </p:txBody>
      </p:sp>
      <p:sp>
        <p:nvSpPr>
          <p:cNvPr id="9" name=""/>
          <p:cNvSpPr txBox="1"/>
          <p:nvPr/>
        </p:nvSpPr>
        <p:spPr>
          <a:xfrm>
            <a:off x="514350" y="43243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adena-competencia.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se busca la competencia: cinco documentos y cuatro medid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1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etencia es la respuesta medida a una pregunta muy simple: ¿hasta dónde llega el poder de esta firma? La Constitución (artículos 40 y 115) reparte materias entre Federación, estados y municipios, pero no resuelve el detalle de tu día. La ley local —orgánica municipal o código municipal— dice cómo se integra el ayuntamiento y qué toca a cada órgan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se busca la competencia: cinco documentos y cuatro medid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bando de policía y gobierno, el reglamento o el acuerdo correspondiente bajan esa regla al procedimiento, y no pueden ampliar lo que la ley no dijo: la regla de jerarquía que viste en r01 sigue valiendo aquí. El acta o acuerdo del cabildo, del consejo estatal o del comité ejecutivo prueba qué se acordó, con qué voto y a quién se encomendó ejecutarlo; es el lugar donde se documenta el quórum.]]></a:t>
            </a:r>
          </a:p>
        </p:txBody>
      </p:sp>
      <p:sp>
        <p:nvSpPr>
          <p:cNvPr id="8" name=""/>
          <p:cNvSpPr txBox="1"/>
          <p:nvPr/>
        </p:nvSpPr>
        <p:spPr>
          <a:xfrm>
            <a:off x="514350" y="35242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quinto documento es el tuyo: el nombramiento, la constancia de registro, la convocatoria o el poder, el acto que te puso ahí y que dice el alcance exacto de lo que puedes firm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se busca la competencia: cinco documentos y cuatro medid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1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 esa cadena están las cuatro coordenadas. Materia: de qué asunto se ocupa la norma que invocas. Territorio: hasta dónde alcanza, porque tu municipio no es el municipio vecino. Grado: si basta tu firma o hace falta el voto del órgano colegiado, a veces por mayoría calificada. Tiempo: cuánto dura el encargo y cuánto dura el efecto del acto. Una facultad sin las cuatro no está probada: está supuesta, y lo supuesto no se puede defender en un expedien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ónde se busca la competencia: cinco documentos y cuatro medidas]]></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residenta municipal firma un convenio que cede el uso de un predio municipal a una asociación por diez años. La ley orgánica del estado (ficticia) reserva ese asunto al ayuntamiento en sesión. No hay acta de esa sesión, pero el convenio vale porque la presidenta es la representante del municipio.]]></a:t>
            </a:r>
          </a:p>
        </p:txBody>
      </p:sp>
      <p:sp>
        <p:nvSpPr>
          <p:cNvPr id="9" name=""/>
          <p:cNvSpPr txBox="1"/>
          <p:nvPr/>
        </p:nvSpPr>
        <p:spPr>
          <a:xfrm>
            <a:off x="666750" y="33051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6861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ónde se busca la competencia: cinco documentos y cuatro medidas]]></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partido (simulado) te nombra director de organización con un oficio de encargo vigente hasta el 30 de junio. El 12 de junio quieres dejar sin efecto un convenio que firmó en marzo la presidencia del comité estatal. ¿Qué coordenadas de la competencia están fallando primero?]]></a:t>
            </a:r>
          </a:p>
        </p:txBody>
      </p:sp>
      <p:sp>
        <p:nvSpPr>
          <p:cNvPr id="9" name=""/>
          <p:cNvSpPr txBox="1"/>
          <p:nvPr/>
        </p:nvSpPr>
        <p:spPr>
          <a:xfrm>
            <a:off x="666750" y="3305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materia: los convenios nunca son asunto de un partido polític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18]]></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grado y el tiempo: tu encargo vence el 30 de junio y el oficio con el que fuiste nombrado no te da, por sí solo, facultad para deshacer lo que decidió otro órgano.]]></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territorio: sólo se puede revisar un convenio firmado en el mismo local.]]></a:t>
            </a:r>
          </a:p>
        </p:txBody>
      </p:sp>
      <p:sp>
        <p:nvSpPr>
          <p:cNvPr id="9" name=""/>
          <p:cNvSpPr txBox="1"/>
          <p:nvPr/>
        </p:nvSpPr>
        <p:spPr>
          <a:xfrm>
            <a:off x="666750" y="2924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inguna: si el convenio te parece malo, lo puedes rescindir por escrito desde tu puest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maneras de hablar por otro, tres documentos distint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1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presentación orgánica viene del cargo: la ley, los estatutos o el acuerdo del órgano dicen quién habla por la persona moral y hasta dónde. La representación voluntaria viene de la autorización: un mandante decide que otro haga algo por él, y ese algo queda escrito en un poder, con sus palabras y sus límites. La suplencia o el encargo vienen de la falta de alguien: la regla de sustitución de la ley local o del estatuto, y el acuerdo u oficio que documenta quién cubre, desde cuándo y hasta cuánd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maneras de hablar por otro, tres documentos distint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1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las une es esta: representar es obligar a otro, no opinar por otro. Por eso la pregunta útil nunca es «¿quién manda aquí?», sino «¿qué documento acredita que puedo firmar esto y hasta dónde?». De esa regla salen tres advertencias prácticas.]]></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oder general de administración normalmente no alcanza para actos de dominio: vender o gravar suele pedir facultad expresa y forma más seria. Un suplente no recibe más facultades que las del titular: recibe las mismas, por el tiempo del encarg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maneras de hablar por otro, tres documentos distint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1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 dirigente de hecho, sin acta ni constancia, no obliga al partido: obliga su palabra y su firma, y deja al partido discutiendo después si lo reconoc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maneras de hablar por otro, tres documentos distin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1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maneras de hablar por otro con tres documentos distintos: el cargo, el poder y el encargo. Cada tipo tiene su propio límite: la competencia en la orgánica, lo que dice el poder en la voluntaria y la duración y el alcance del encargo en la suplencia. Las referencias «CCF 2555» y «CCF 2574» son las del diseño: los códigos aplicables cambian por materia y entidad, así que el texto vigente se verifica antes de citarlo. Diagrama propio de Lumbre Política.]]></a:t>
            </a:r>
          </a:p>
        </p:txBody>
      </p:sp>
      <p:sp>
        <p:nvSpPr>
          <p:cNvPr id="9" name=""/>
          <p:cNvSpPr txBox="1"/>
          <p:nvPr/>
        </p:nvSpPr>
        <p:spPr>
          <a:xfrm>
            <a:off x="514350" y="43243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res-representacione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res maneras de hablar por otro, tres documentos distint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con el tipo de representación —o su ausencia— que le corresponde, y con el documento que habría que pedir.]]></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firma del convenio la hace la presidenta municipal porque el acta de la sesión de cabildo la designó para celebrarlo]]></a:t>
            </a:r>
          </a:p>
        </p:txBody>
      </p:sp>
      <p:sp>
        <p:nvSpPr>
          <p:cNvPr id="11" name=""/>
          <p:cNvSpPr txBox="1"/>
          <p:nvPr/>
        </p:nvSpPr>
        <p:spPr>
          <a:xfrm>
            <a:off x="514350" y="32670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 apoderado compra un local para el comité con una escritura de poder donde consta la facultad expresa para adquirir inmuebles]]></a:t>
            </a:r>
          </a:p>
        </p:txBody>
      </p:sp>
      <p:sp>
        <p:nvSpPr>
          <p:cNvPr id="12" name=""/>
          <p:cNvSpPr txBox="1"/>
          <p:nvPr/>
        </p:nvSpPr>
        <p:spPr>
          <a:xfrm>
            <a:off x="514350" y="39338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secretario del ayuntamiento cubre la presidencia veinte días por una ausencia temporal y firma lo que la titular podía firma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1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n simpatizante reserva un salón «por el partido» sin haber recibido nombramiento ni poder, sólo el entusiasmo]]></a:t>
            </a:r>
          </a:p>
        </p:txBody>
      </p:sp>
      <p:sp>
        <p:nvSpPr>
          <p:cNvPr id="8" name=""/>
          <p:cNvSpPr txBox="1"/>
          <p:nvPr/>
        </p:nvSpPr>
        <p:spPr>
          <a:xfrm>
            <a:off x="514350" y="18859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persona acreditada ante el órgano electoral municipal lleva la constancia que su partido le expidió con firma, fecha y sello]]></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0" name=""/>
          <p:cNvSpPr txBox="1"/>
          <p:nvPr/>
        </p:nvSpPr>
        <p:spPr>
          <a:xfrm>
            <a:off x="628650" y="28289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presentación voluntaria: mandato o poder con facultad expresa; se pide copia del poder]]></a:t>
            </a:r>
          </a:p>
        </p:txBody>
      </p:sp>
      <p:sp>
        <p:nvSpPr>
          <p:cNvPr id="11" name=""/>
          <p:cNvSpPr txBox="1"/>
          <p:nvPr/>
        </p:nvSpPr>
        <p:spPr>
          <a:xfrm>
            <a:off x="628650" y="3495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plencia o encargo: se pide la regla de sustitución y el oficio con fecha y alcanc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1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n representación: obliga su firma, no al partido; el documento simplemente no existe]]></a:t>
            </a:r>
          </a:p>
        </p:txBody>
      </p:sp>
      <p:sp>
        <p:nvSpPr>
          <p:cNvPr id="8" name=""/>
          <p:cNvSpPr txBox="1"/>
          <p:nvPr/>
        </p:nvSpPr>
        <p:spPr>
          <a:xfrm>
            <a:off x="628650" y="1885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presentación con acreditación: se pide la constancia y la norma que regula quién puede actuar]]></a:t>
            </a:r>
          </a:p>
        </p:txBody>
      </p:sp>
      <p:sp>
        <p:nvSpPr>
          <p:cNvPr id="9" name=""/>
          <p:cNvSpPr txBox="1"/>
          <p:nvPr/>
        </p:nvSpPr>
        <p:spPr>
          <a:xfrm>
            <a:off x="628650" y="25527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presentación orgánica: el cargo más el acuerdo del órgano; se pide acta y nombramient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res maneras de hablar por otro, tres documentos distint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seis situaciones según a quién obligan. Cuatro categorías y su criterio: quién es el sujeto del act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ersona física que responde por sí]]></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artido político como persona moral]]></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unicipio como persona moral]]></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Órgano que actuó sin facultad acreditad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1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 simpatizante reserva un salón «a nombre del partido» sin nombramiento ni poder (ficticio)]]></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comité ejecutivo nacional celebra un convenio con un organismo público de formación ciudadana]]></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ayuntamiento, en sesión documentada en acta, aprueba ceder el uso de un espacio para una escuela]]></a:t>
            </a:r>
          </a:p>
        </p:txBody>
      </p:sp>
      <p:sp>
        <p:nvSpPr>
          <p:cNvPr id="10" name=""/>
          <p:cNvSpPr txBox="1"/>
          <p:nvPr/>
        </p:nvSpPr>
        <p:spPr>
          <a:xfrm>
            <a:off x="514350" y="3248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na dirección de obra firma una constancia que autoriza un uso de suelo sin norma ni acuerdo a la vista]]></a:t>
            </a:r>
          </a:p>
        </p:txBody>
      </p:sp>
      <p:sp>
        <p:nvSpPr>
          <p:cNvPr id="11" name=""/>
          <p:cNvSpPr txBox="1"/>
          <p:nvPr/>
        </p:nvSpPr>
        <p:spPr>
          <a:xfrm>
            <a:off x="514350" y="39147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asamblea de un club de vecinos que nunca se inscribió como asociación civil contrata a un guardi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1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dirección jurídica del partido firma dentro de los montos que su nombramiento y sus estatutos autorizan]]></a:t>
            </a:r>
          </a:p>
        </p:txBody>
      </p:sp>
      <p:sp>
        <p:nvSpPr>
          <p:cNvPr id="8" name=""/>
          <p:cNvSpPr txBox="1"/>
          <p:nvPr/>
        </p:nvSpPr>
        <p:spPr>
          <a:xfrm>
            <a:off x="514350" y="1895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res maneras de hablar por otro, tres documentos distinto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___ de una autoridad es la medida de su facultad y se revisa en cuatro coordenadas: ___, territorio, grado y tiempo. Un órgano puede decidir sólo lo que la ___ le otorgó; si la norma reserva el asunto al colegiado, hace falta el ___ del pleno y quien preside no lo sustituye con su firm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181600"/>
          <a:chOff x="514350" y="247650"/>
          <a:chExt cx="8629650" cy="518160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omprobaciones antes de firmar o de aceptar una fir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1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571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den importa: primero quién representa, después si el acto cabe en esa facultad y al final si el instrumento está bien formado. Las casillas de consecuencia citan artículos del Código Civil Federal como criterio general del diseño: el código aplicable cambia por materia y entidad, y el texto vigente se verifica antes de invocarlo. Si una respuesta falla, la vía correcta es escalar y documentar la duda por escrito, no firmar con un «luego regularizamos». Diagrama propio, Lumbre Política.]]></a:t>
            </a:r>
          </a:p>
        </p:txBody>
      </p:sp>
      <p:sp>
        <p:nvSpPr>
          <p:cNvPr id="9" name=""/>
          <p:cNvSpPr txBox="1"/>
          <p:nvPr/>
        </p:nvSpPr>
        <p:spPr>
          <a:xfrm>
            <a:off x="514350" y="46386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firma-sin-facultade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omprobaciones antes de firmar o de aceptar una fir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1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no es decorativo: si no hay representación, lo demás sobra. Primera comprobación: quién puede hablar por el sujeto y con qué documento —cargo, poder o suplencia, con su constancia. Segunda: si el acto entra dentro de esa facultad medida en materia, territorio, grado y tiempo y, cuando el asunto es de un órgano colegiado, si consta la decisión y su quórum. Tercera: si el instrumento está bien formado, porque un poder para vender suele pedir una formalidad más seria que un acuse de recibo, y una firma no cura la falta de form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omprobaciones antes de firmar o de aceptar una fir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1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a de las tres falla, la respuesta correcta no es «firmamos y luego lo regularizamos». Hay que dejar constancia escrita de la duda, escalarla por el conducto —la secretaría, la dirección jurídica, la presidencia del órgano, según el caso— y, si alguien ordena firmar sin facultades, pedir que esa orden conste por escrito.]]></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enseña a evitar requisitos ni a fabricar papeles: enseña el camino que deja el acto trazable, protege a quien firmó de buena fe y evita que el costo termine en el bolsillo de la persona equivocad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omprobaciones antes de firmar o de aceptar una fir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1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asa al final con un acto sin facultades —su ineficacia, su ratificación, la responsabilidad de quien lo dictó o el reclamo del tercero— depende de la norma aplicable, del expediente y de la autoridad que lo revise: eso se consulta, no se improvis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res comprobaciones antes de firmar o de aceptar una firm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e ponen enfrente un convenio para firmar como «secretario del comité», aunque tu nombramiento dice otra cosa. Ordena los cinco movimientos que se hacen antes de que la tinta toque el papel.]]></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ificar si hay representación y de qué tipo: cargo, poder o suplencia, con su constancia]]></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 la forma del instrumento: firma, testigos, ratificación o escritura cuando la ley la pide]]></a:t>
            </a:r>
          </a:p>
        </p:txBody>
      </p:sp>
      <p:sp>
        <p:nvSpPr>
          <p:cNvPr id="11" name=""/>
          <p:cNvSpPr txBox="1"/>
          <p:nvPr/>
        </p:nvSpPr>
        <p:spPr>
          <a:xfrm>
            <a:off x="628650" y="40005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edir el acto dentro de la competencia: materia, territorio, grado y tiempo, y el quórum si aplic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1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ocumentar por escrito la duda y escalarla al órgano que sí tiene facultad para decidir]]></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Identificar quién es el sujeto que quedaría obligado y qué documento acredita su existenci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1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mprobaciones antes de firmar o de aceptar una firma · Ejemplo resuelto (ficticio): el oficio que firmó el director y el municipio que no firmó · Paso 1 de 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1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s hechos, incluyendo lo que no const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inventado: en el municipio imaginario San Rafael de la Sierra, una empresa de transporte pide que se le autorice usar un espacio municipal para instalar una bodega provisional. El director de desarrollo urbano firma una constancia de autorización con el sello de su dirección. Consta: el oficio, la fecha, el sello. No consta: acta de cabildo, dictamen técnico, norma que le dé al director la facultad de autorizar ese uso, ni requisito ambiental o de protección civil. Ese vacío es el caso, no un detalle accesori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1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mprobaciones antes de firmar o de aceptar una firma · Ejemplo resuelto (ficticio): el oficio que firmó el director y el municipio que no firmó · Paso 2 de 7]]></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1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omprobación uno: ¿hay representación?]]></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irector es un órgano de la administración pública municipal, no un sujeto nuevo con patrimonio aparte. La representación orgánica exige que la norma, el reglamento o el nombramiento le atribuyan esa facultad. Se busca en la ley orgánica municipal de la entidad, el bando, el reglamento, el manual de atribuciones y el propio nombramiento. Si ninguno dice «autorizar usos de espacio público», la respuesta es: no const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1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mprobaciones antes de firmar o de aceptar una firma · Ejemplo resuelto (ficticio): el oficio que firmó el director y el municipio que no firmó · Paso 3 de 7]]></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1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omprobación dos: ¿el acto cabe en la competenci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ordenada de materia: uso de suelo y patrimonio municipal, normalmente reservados al ayuntamiento o a una comisión con dictamen previo. Coordenada de grado: si la decisión es del colegiado, una firma individual no la suple. Coordenada de territorio: el espacio está en este municipio, bien ahí. Coordenada de tiempo: una autorización provisional no puede vivir más que el encargo de quien la firmó ni que el plazo que la norma permit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1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mprobaciones antes de firmar o de aceptar una firma · Ejemplo resuelto (ficticio): el oficio que firmó el director y el municipio que no firmó · Paso 4 de 7]]></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1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omprobación tres: ¿el instrumento está bien formad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oficio con sello es un documento real y puede ser un acto administrativo defectuoso: suelen exigirse fundamentación, motivación, notificación y, en algunos casos, publicación, según la vía local. Esa diferencia —documento válido como papel, acto defectuoso como decisión— es la que se nota cuando alguien intenta cobrarl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1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mprobaciones antes de firmar o de aceptar una firma · Ejemplo resuelto (ficticio): el oficio que firmó el director y el municipio que no firmó · Paso 5 de 7]]></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1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scenario posterior (hipotético)]]></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iguiente administración del municipio revoca el uso, la empresa ya invirtió y aparece un reclamo patrimonial contra el municipio. ¿Quién pagó el error? La respuesta la decide el procedimiento aplicable, con prueba, plazos y una autoridad revisando el expediente; puede involucrar responsabilidad de quien firmó y la discusión de qué constaba en el archivo. Este ejercicio no predice esa respuesta: enseña a no construirla con oficios suelto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1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mprobaciones antes de firmar o de aceptar una firma · Ejemplo resuelto (ficticio): el oficio que firmó el director y el municipio que no firmó · Paso 6 de 7]]></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1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a salida correct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uncionario deja constancia escrita de la duda, informa al titular y pide que resuelva el órgano con facultad. Si la orden de firmar persiste, solicita que conste por escrito quién la dio y con qué fundamento. Escalar no es insubordinación ni pereza: es el conducto regular, convierte una orden imposible en un expediente defendible y evita que la falta de facultad se traduzca en una deuda personal.]]></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1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mprobaciones antes de firmar o de aceptar una firma · Ejemplo resuelto (ficticio): el oficio que firmó el director y el municipio que no firmó · Paso 7 de 7]]></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1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o que este caso enseñ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rmar sin facultades no detiene al mundo: deja un acto sin efecto útil, una responsabilidad potencial para quien firmó y, para el tercero, un costo que quizá tenga que reclamarle a esa persona y no al municipio. Las tres preguntas —¿quién es el sujeto?, ¿quién lo representa?, ¿hasta dónde llega esa representación?— se responden con documentos distintos. Si no los tienes, lo que tienes es una duda, y las dudas se escriben.]]></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res comprobaciones antes de firmar o de aceptar una fir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is frases de un chat de campaña sobre una firma pendiente. Marca las que no se sostienen.]]></a:t>
            </a:r>
          </a:p>
        </p:txBody>
      </p:sp>
      <p:sp>
        <p:nvSpPr>
          <p:cNvPr id="9" name=""/>
          <p:cNvSpPr txBox="1"/>
          <p:nvPr/>
        </p:nvSpPr>
        <p:spPr>
          <a:xfrm>
            <a:off x="628650" y="23241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 el partido tiene registro, tiene personalidad y patrimonio propios: el documento que hay que pedir es la constancia de registro.»]]></a:t>
            </a:r>
          </a:p>
        </p:txBody>
      </p:sp>
      <p:sp>
        <p:nvSpPr>
          <p:cNvPr id="10" name=""/>
          <p:cNvSpPr txBox="1"/>
          <p:nvPr/>
        </p:nvSpPr>
        <p:spPr>
          <a:xfrm>
            <a:off x="628650" y="3305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i nombramiento dice que soy director, así que puedo firmar cualquier asunto del área, incluso vender un inmueble municipal.»]]></a:t>
            </a:r>
          </a:p>
        </p:txBody>
      </p:sp>
      <p:sp>
        <p:nvSpPr>
          <p:cNvPr id="11" name=""/>
          <p:cNvSpPr txBox="1"/>
          <p:nvPr/>
        </p:nvSpPr>
        <p:spPr>
          <a:xfrm>
            <a:off x="628650" y="39814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 un poder amplio para negocios ya puedo gravar el predio del comité, no hace falta facultad expres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1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suplente firma lo que el titular podía firmar, un grado arriba n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el acto lo firmó quien no tenía facultad, se documenta la duda y se escala al órgano que sí puede resolver.»]]></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Da igual la acreditación: el dirigente siempre habla por su partido, así que el partido queda obligado de todas forma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res comprobaciones antes de firmar o de aceptar una firma]]></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lige tres firmas que tengas cerca esta semana: un contrato de tu campaña, un oficio que recibiste, una solicitud que vas a presentar. Para cada una llena cuatro casillas: quién es el sujeto que queda obligado, qué documento acredita su personalidad, qué documento acredita la representación de quien firma y en qué norma estaría la medida de esa facultad. Cierra con dos líneas: qué casilla quedó vacía y ante quién se escala la duda por escrito.]]></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18]]></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rellenes una casilla vacía con buena voluntad: escribe la duda y su destinatario. La casilla vacía de hoy, bien documentada, es el argumento de mañana; mal documentada, es tu factur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omprobaciones antes de firmar o de aceptar una firma · Memoria: término, documento y lími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18]]></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2809875"/>
                <a:gridCol w="5305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 mo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jeto con patrimonio propio que la ley recono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Órg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za que actúa por la persona moral, no un sujeto n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et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da de la facultad: materia, territorio, grado,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dato o po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resentación voluntaria con facultades escri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omprobaciones antes de firmar o de aceptar una firma · Memoria: término, documento y lími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18]]></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2809875"/>
                <a:gridCol w="5305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l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tituir a quien falta con sus facultades, no con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redi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o que reconoce a alguien como represent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at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r un acto celebrado sin facul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a de nac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el nacimiento ante el registro civ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mprobaciones antes de firmar o de aceptar una firma · Memoria: término, documento y límite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olitica.lumbre.lat/object/pol-j01-r03-oa01"/>
              </a:rPr>
              <a:t><![CDATA[Abrir el juego en el O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mprobaciones antes de firmar o de aceptar una firma · Tarjetas de repaso rápido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 órgano de una persona moral es también un sujeto de derecho?]]></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mprobaciones antes de firmar o de aceptar una firma · Tarjetas de repaso rápido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la vía por la que la persona moral actúa: obliga al sujeto cuando se mueve dentro de su facultad, pero no tiene patrimonio aparte. En un juicio o en una factura el nombre que aparece es el del sujeto, no el de la oficin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mprobaciones antes de firmar o de aceptar una firma · Tarjetas de repaso rápido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prueba la personalidad jurídica de un partido político?]]></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mprobaciones antes de firmar o de aceptar una firma · Tarjetas de repaso rápido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el registro que le otorga la autoridad electoral de su ámbito y con sus estatutos, además de la regla general de la materia que le reconoce personalidad y patrimonio propios. Antes de citar el artículo, verifica la versión vigente en la fuente oficial. Para un municipio basta la regla constitucional que se la da; para una asociación civil, su constitución e inscripción.]]></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mprobaciones antes de firmar o de aceptar una firma · Tarjetas de repaso rápido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representación orgánica y mandato?]]></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mprobaciones antes de firmar o de aceptar una firma · Tarjetas de repaso rápido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orgánica viene del cargo y la mide la ley o el estatuto. El mandato viene de la voluntad de un mandante y lo mide el documento de poder: exactamente lo que ahí dice, y nada más.]]></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mprobaciones antes de firmar o de aceptar una firma · Tarjetas de repaso rápido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falta para que un suplente o un encargado firme?]]></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mprobaciones antes de firmar o de aceptar una firma · Tarjetas de repaso rápido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conste la falta del titular, la regla de sustitución aplicable y el acuerdo u oficio con fecha y alcance. El encargo da las facultades del titular: ni más actos, ni más monto, ni más tiempo.]]></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mprobaciones antes de firmar o de aceptar una firma · Tarjetas de repaso rápido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irve ratificar un acto firmado sin facultades?]]></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mprobaciones antes de firmar o de aceptar una firma · Tarjetas de repaso rápido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uede servir, pero no siempre: la confirmación suele pedir la misma forma que la ley exige para el acto y hay escenarios donde ya no es posible, por ejemplo si la otra parte se retractó antes. Cuándo y cómo depende de la norma aplicable y del expediente: eso lo revisa una persona especialista.]]></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mprobaciones antes de firmar o de aceptar una firma · Tarjetas de repaso rápido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s si te ordenan firmar sin facultades?]]></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mprobaciones antes de firmar o de aceptar una firma · Tarjetas de repaso rápido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cumentar la duda por escrito, escalarla al órgano con facultad para decidir y, si la orden persiste, dejar constancia de quién la dio y con qué fundamento. Es el conducto regular: protege tu responsabilidad y evita comprometer al sujeto en un acto que nadie podía celebrar.]]></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sujeto]]></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grado]]></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coordenadas]]></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rep]]></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sujetos]]></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1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compet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comprobacione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frases]]></a:t>
            </a:r>
          </a:p>
        </p:txBody>
      </p:sp>
      <p:sp>
        <p:nvSpPr>
          <p:cNvPr id="10" name=""/>
          <p:cNvSpPr txBox="1"/>
          <p:nvPr/>
        </p:nvSpPr>
        <p:spPr>
          <a:xfrm>
            <a:off x="514350" y="227647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al sujeto del órgano, sabes qué documento prueba la personalidad y la representación, mides una facultad en sus cuatro coordenadas y sabes qué hacer cuando falta. Siguiente paso de la ruta: «Procedimiento y resolución», donde ese mismo esqueleto se vuelve calendario, vía y expediente.]]></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18]]></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s dos figuras que ordenan el caso: sujetos y órganos, y la cadena de competencia. Casi siempre el error es el mismo: confundir a quien firma con el sujeto que queda obligado, o dar por hecha una facultad que nadie acreditó con un documento.]]></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1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persona física, persona moral y órgano o cargo, y dices en voz alta cuál de los tres queda obligado en un documento concret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s cómo se adquiere la personalidad de una persona, de un municipio y de un partido, y nombras el documento con que se prueba cada un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des una facultad en sus cuatro coordenadas —materia, territorio, grado y tiempo— y dices en cuáles de los cinco documentos está esa medida.]]></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1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s si una representación es orgánica, voluntaria o por suplencia, y pides el documento acreditador antes de dar el acto por válid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s las tres comprobaciones antes de firmar o de aceptar una firma y sabes qué se documenta y qué se escala a un especialist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es llenas las cuatro casillas del producto en tres casos reales de tu campaña o de tu cargo, con sus pendientes de verificación por escrito.]]></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1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ónde se puede verificar. Ámbito: Estados Unidos Mexicanos. Revisión editorial: 23 de octubre de 2026. Ninguna persona abogada revisó ni avala este material: no sustituye un dictamen profesional ni habilita para ejercer la profesión.]]></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18]]></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3076575"/>
                <a:gridCol w="2581275"/>
                <a:gridCol w="2457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unicipio tiene personalidad jurídica y patrimonio prop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itución Política de los Estados Unidos Mexicanos, artículo 115, fracción I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 constitucional; las leyes orgánicas locales desarrollan estructura, órganos y faculta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18]]></a:t>
            </a:r>
          </a:p>
        </p:txBody>
      </p:sp>
      <p:graphicFrame>
        <p:nvGraphicFramePr>
          <p:cNvPr id="7" name="" descr=""/>
          <p:cNvGraphicFramePr>
            <a:graphicFrameLocks noGrp="1"/>
          </p:cNvGraphicFramePr>
          <p:nvPr/>
        </p:nvGraphicFramePr>
        <p:xfrm>
          <a:off x="514350" y="1257300"/>
          <a:ext cx="8115300" cy="2466975"/>
        </p:xfrm>
        <a:graphic>
          <a:graphicData uri="http://schemas.openxmlformats.org/drawingml/2006/table">
            <a:tbl>
              <a:tblPr firstRow="1" bandRow="1"/>
              <a:tblGrid>
                <a:gridCol w="3076575"/>
                <a:gridCol w="2581275"/>
                <a:gridCol w="2457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0288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tálogo de personas morales: la Nación, las entidades federativas, los municipios, sociedades, asociaciones y otras corporaciones de carácter públ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digo Civil Federal, artículo 2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 general del código federal: en materia y entidad locales se revisa el código apl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18]]></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3076575"/>
                <a:gridCol w="2581275"/>
                <a:gridCol w="2457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partidos con registro tienen personalidad jurídica y patrimonio propios y se rigen por declaración de principios, programa de acción y estat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y General de Partidos Políticos: verifica el número de artículo y la versión vigente antes de cit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deral y local según el ámbito del registro; los estatutos del partido añaden reglas inter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18]]></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3076575"/>
                <a:gridCol w="2581275"/>
                <a:gridCol w="2457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actos de autoridad que afecten a una persona requieren mandamiento escrito de autoridad competente que funde y moti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itución Política, artículo 1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lica a actos de autoridad; la vía y el plazo de revisión varían por mate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18]]></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3076575"/>
                <a:gridCol w="2581275"/>
                <a:gridCol w="2457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ayoría de edad civil se fija en los dieciocho años cumplidos y quien no tiene capacidad actúa por repres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digo Civil Federal y códigos civiles de cada e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ifica entidad y materia: capacidad y reglas de representación cambian según el código apl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18]]></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3076575"/>
                <a:gridCol w="2581275"/>
                <a:gridCol w="2457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puede actuar por otro, qué forma exige el poder y qué pasa con el acto celebrado sin facultades o fuera de el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digo Civil Federal en sus títulos de mandato y de contratos celebrados a nombre de otro, más el código lo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números de artículo que aparecen en las figuras son referencias del diseño: se cotejan con el texto vi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18]]></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3076575"/>
                <a:gridCol w="2581275"/>
                <a:gridCol w="2457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postulaciones, los registros de candidaturas y la acreditación de representantes se rigen por la ley electoral y por los estat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y General de Instituciones y Procedimientos Electorales, código electoral de tu entidad y estatutos del par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números de artículo en esta lección: varían por ámbito y por versión, así que se verifican antes de afi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18]]></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3076575"/>
                <a:gridCol w="2581275"/>
                <a:gridCol w="2457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documentos donde se busca la competencia de un funcionario municip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itución local, ley orgánica municipal, bando de policía y gobierno, reglamentos, actas de cabildo y nombr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una cadena nacional única: cada entidad federativa arma la suy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118]]></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3076575"/>
                <a:gridCol w="2581275"/>
                <a:gridCol w="2457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s, municipios como San Rafael de la Sierra, partidos, asociaciones, montos, plazos y frase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para el ejercicio y etiquetados como ficticios o simul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norma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11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dof.gob.mx/"/>
              </a:rPr>
              <a:t><![CDATA[Diario Oficial de la Federación: leyes, decretos y acuerdos federales con su fecha de publicación]]></a:t>
            </a:r>
          </a:p>
        </p:txBody>
      </p:sp>
      <p:sp>
        <p:nvSpPr>
          <p:cNvPr id="8" name=""/>
          <p:cNvSpPr txBox="1"/>
          <p:nvPr/>
        </p:nvSpPr>
        <p:spPr>
          <a:xfrm>
            <a:off x="514350" y="19050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Toda norma que cites en un documento político debe llevar nombre completo, versión vigente y fecha. Aquí se consultan, y en el diario oficial de tu estado las locales.]]></a:t>
            </a:r>
          </a:p>
        </p:txBody>
      </p:sp>
      <p:sp>
        <p:nvSpPr>
          <p:cNvPr id="9" name=""/>
          <p:cNvSpPr txBox="1"/>
          <p:nvPr/>
        </p:nvSpPr>
        <p:spPr>
          <a:xfrm>
            <a:off x="514350" y="28003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
              </a:rPr>
              <a:t><![CDATA[Portal nacional de trámites e información de dependencias: con quién está el asunto]]></a:t>
            </a:r>
          </a:p>
        </p:txBody>
      </p:sp>
      <p:sp>
        <p:nvSpPr>
          <p:cNvPr id="10" name=""/>
          <p:cNvSpPr txBox="1"/>
          <p:nvPr/>
        </p:nvSpPr>
        <p:spPr>
          <a:xfrm>
            <a:off x="514350" y="34861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ntes de afirmar que «le toca al municipio», busca ahí la dependencia u órgano que aparece como responsable de la materia y anota la fecha de tu consulta.]]></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3-oa01"/>
              </a:rPr>
              <a:t><![CDATA[Competencia, personalidad y representación: quién puede actuar y a quién obliga su fi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8 / 11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Procedimiento y resolución: el camino por donde las cosas se deciden» (pol-j01-r04-oa01). Ahí se deja de preguntar sólo quién puede firmar y se empieza a preguntar por dónde se decide, en qué plazo, con qué prueba y ante quién se revisa la decisión: la competencia que aprendiste a medir en esta lección se convierte en calendario y expediente. Si llegas con las cuatro casillas del producto llenas —sujeto, personalidad, representación y facultad—, el procedimiento deja de ser un misterio procedural: es la secuencia donde esos cuatro papeles se presenta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2026-10-25T13:11:50Z</dcterms:created>
  <dcterms:modified xsi:type="dcterms:W3CDTF">2026-10-25T13:11:50Z</dcterms:modified>
  <dc:title>Competencia, personalidad y representación: quién puede actuar y a quién obliga su firma</dc:title>
  <dc:description>Presentación editable del OA «Competencia, personalidad y representación: quién puede actuar y a quién obliga su firma». Enlace: https://politica.lumbre.lat/object/pol-j01-r03-oa01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