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presProps" Target="presProps.xml"/>
  <Relationship Id="rId107" Type="http://schemas.openxmlformats.org/officeDocument/2006/relationships/viewProps" Target="viewProps.xml"/>
  <Relationship Id="rId10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2 de 9).]]></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3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4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5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6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7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8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ecide afuera y qué se ejecuta aquí»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 que decide la cuenta»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 que decide la cuenta»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decide qué: una cadena, dos extremo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9-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semáforo de competencia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9-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unicipio ficticio): tres propuestas y su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0. Antes de clasificar, escribir el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n Rafael de la Sierra es ficticio. El ayuntamiento recibe tres propuestas. La regla del ejercicio es clasificarlas sólo con los artículos que la lección verificó; si un caso dependería de una ley estatal no leída, se declara la duda y no se afirma. Nada de esto es asesoría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unicipio ficticio): tres propuestas y su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A. Hermanamiento con una ciudad del extranj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intercambio de amistad entre ciudades no dirige la política exterior ni obliga al Estado mexicano frente a otro país, así que no es un tratado (celebrar tratados está en 89 X y 76 I). Pero si el documento incorpora cooperación para el desarrollo con un sujeto internacional, hay que preguntar: esa cooperación la conduce la Secretaría (LCID 5), y el municipio no es sujeto de esa ley (LCID 3). La duda se documenta y se consulta con la Ley sobre la Celebración de Tratados, que esta lección no le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unicipio ficticio): tres propuestas y su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B. Relleno sanitario con el municipio vecino, por doce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colección y disposición de residuos es servicio público municipal (115, III, c), así que firmar un convenio de colaboración es un acto dentro de su competencia. Pero doce años dura más que el periodo del ayuntamiento: el inciso b de la fracción II pide el acuerdo de dos terceras partes para los actos o convenios que comprometen al municipio por un plazo mayor al periodo. No basta la firma del presidente: hace falta el voto calificado y su constancia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unicipio ficticio): tres propuestas y su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C. Y el vecino está en otro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gestión involucra municipios de dos o más estados, la fracción III exige además la aprobación de las legislaturas de los estados respectivos. Y si el predio es un bien inmueble de la Federación, su jurisdicción sigue siendo federal aunque se celebre un convenio de custodia (115, V, inciso i y su párrafo). El convenio coordina el ejercicio de la facultad; no transfiere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unicipio ficticio): tres propuestas y su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asill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duda razonable que escala: no es tratado y quizá roce cooperación federal. B, ámbar: dos terceras partes por el plazo. C, ámbar reforzado: legislaturas locales y jurisdicción federal intacta. En los tres casos el municipio actúa, pero con el artículo enfrente y con la formalidad que el texto im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ersonalidad jurídica (115, fracción II) sirve para obligarse dentro de su competencia, no para dirigir la política exterior. Celebrar tratados internacionales es facultad del Presidente de la República, sometida a aprobación del Senado (89, fracción X, y 76, fracción I); una vez celebrados conforme a la Constitución, son ley suprema (133). Un documento con una ciudad extranjera puede ser un acto administrativo local, pero no un tra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115 II, 89 X, 76 I y 133, leídos en la compilación vigente (DOF 07-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cuerdo de dos terceras partes del ayuntamiento, porque el convenio lo compromete más allá de su periodo; y si participan municipios de dos o más estados, la aprobación de las legislaturas loc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residuos son servicio público municipal (115, III, c), así que el convenio es local, no internacional. Pero doce años dura más que el periodo del ayuntamiento, y el inciso b de la fracción II pide dos terceras partes para comprometer al municipio por un plazo mayor al periodo. Además, al asociarse municipios de dos o más estados, la fracción III exige la aprobación de las legislaturas respectivas. No es un tratado (89 X, 76 I) ni cooperación para el desarrollo bajo la LCI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115 fracción II inciso b, fracción III y fracción III inciso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nvenio de colaboración, paso a paso»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9-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ficticio): convenio marco de drenaje con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De quién es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yuntamiento ficticio quiere un convenio marco con el gobierno del estado para cofinanciar el drenaje. El agua potable y el drenaje son servicios municipales (115, III, a), así que el tema está dentro de su competencia: no es un asunto federal reservado. Primera casilla: sí puede, por conve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ficticio): convenio marco de drenaje con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Objeto, obligaciones y plaz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discutir firmas se escribe qué hace cada parte, con qué recursos y por cuánto tiempo. En el ejercicio el convenio dura tres años, igual que el periodo del ayuntamiento: en ese caso no se activa el inciso b. Si hubiera durado cinco, la regla cambia y harían falta dos terceras partes. Escribir el plazo es parte de la cuenta, no un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ficticio): convenio marco de drenaje con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Determinar la may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un plazo dentro del periodo y sin municipios de otro estado, basta la mayoría ordinaria del ayuntamiento, según las formas que fije la ley municipal del estado (no leída aquí). La lección no inventa ese número: dice que está en esa ley y que hay que consultarla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ficticio): convenio marco de drenaje con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Firma y const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rman la presidencia municipal y la contraparte estatal; el acta deja asentados los presentes, la votación y el objeto. Sin un acta que muestre el órgano, sus miembros y el resultado, después nadie puede rehacer la cuenta de la may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ficticio): convenio marco de drenaje con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Registro, publicidad y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venio se inscribe y difunde conforme a la ley local, y pasa a la revisión de cuentas públicas de la legislatura (115, IV). Si la obra toca un inmueble federal, su jurisdicción sigue siendo federal, convenio mediante (115, V,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ficticio): convenio marco de drenaje con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Qué no prometió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jo los días exactos del registro, ni el formato del convenio, ni las reglas de firma de la Ley sobre la Celebración de Tratados, porque no los verificó en sus fuentes. Esos son los puntos que una hoja de competencia entrega a una persona especialista, con el artículo a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ificar que el asunto esté dentro de la competencia municipal (115, III, IV, V) → Redactar objeto, obligaciones, plazo y financiamiento → Medir la vigencia y definir la mayoría: dos terceras partes si excede el periodo → Firmar y dejar las constancias en el acta del ayuntamiento → Registrar, difundir y sujetar el convenio a la revisión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la estación uno es un filtro: si la competencia no es municipal, ninguna formalidad posterior la repara. La estación tres es la que cambia la mayoría: dentro del periodo basta la ordinaria; un convenio más largo activa el inciso b de la fracción II, y una asociación entre estados mete a las legislaturas. Registrar al final no es decoración: es lo que permite que la cuenta se fiscal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rcuito del ejemplo resuelto 2; artículos 115 II b, III y I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blemas compartidos, competencias repartida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9-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las leyes sobre emigración, inmigración y condición de extranjeros corresponden al Congreso de la Unión (73, XV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ctar leyes sobre nacionalidad, condición jurídica de los extranjeros y emigración e inmigración es facultad del Congreso (73, XVI). La personalidad jurídica municipal no alcanza para legislar una materia que la Constitución dio a otro nivel. Y el convenio no transfiere competencias: coordina el ejercicio de lo que cada quien ya puede. El artículo 124 reserva a los Estados y a la Ciudad de México, no a los munici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73 XVI, 115 II y 1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ibre no es soberano. El artículo 115 organiza al municipio libre como base del régimen interior de los estados, y llama soberanos a los Estados en lo concerniente a ese régimen (artículo 40). El artículo 124 reserva las facultades no concedidas a la Federación a los Estados o a la Ciudad de México, no a los municipios. Confundir ambas frases lleva a firmar lo que el texto n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40, 115 base y 124, compilación vigente DOF 07-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Estados o a la Ciudad de México, en los ámbitos de sus respectivas compe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xto del 124 es literal: las facultades no expresamente concedidas a los funcionarios federales se entienden reservadas a los Estados o a la Ciudad de México, en los ámbitos de sus respectivas competencias. No las reserva a los municipios: la competencia municipal viene del 115 y de la ley estatal. Es la cláusula que desarma el argumento de que lo no prohibido está permi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124, párrafo único, reformado DOF 29-01-201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tado → Lo celebra el Ejecutivo federal con aprobación del Senado; es ley suprema (89 X, 76 I, 1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venio → Acto de colaboración dentro de la competencia municipal (115, III, IV, 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ermanamiento → Puede ser acto local, pero si roza la cooperación o a un sujeto internacional, se verifica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operación para el desarrollo → La conduce la Federación por la Secretaría de Relaciones Exteriores (LCID 3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rsonalidad jurídica → Capacidad de obligarse dentro de la competencia, sin soberanía (115, 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cultad reservada → Se reserva a los Estados o a la Ciudad de México, no al municipio (1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115 II, 89 X, 76 I, 133, 124 y LCID 3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3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elebrar tratados internacionales y dirigir la política exterior → Asunto de la Fed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ctar leyes sobre emigración e inmigración → Asunto de la Fed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star agua potable, drenaje y tratar residuales → Dentro de la competenci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dministrar la hacienda y aprobar el presupuesto de egresos → Dentro de la competencia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os terceras partes si el convenio excede el periodo → Formalidad mayor a la mayoría ordi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probación de legislaturas al asociarse municipios de dos estados → Formalidad mayor a la mayoría ordi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número exacto de días para registrar un convenio en mi estado → La lección no la afirma porque no la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s reglas de firma de la Ley sobre la Celebración de Tratados → La lección no la afirma porque no la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ciplina de fuentes: separar texto constitucional verificado, competencia municipal, formalidad y afirmación no ver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ados · Senado · ayuntamiento · LCI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están en los artículos citados: el 124 reserva a los Estados y a la Ciudad de México; el 89 X y el 76 I ponen el tratado en manos del Ejecutivo y del Senado; el 115 II b pide dos terceras partes del ayuntamiento para el convenio largo; y la Ley de Cooperación Internacional para el Desarrollo atribuye esa cooperación a la Secretaría de Relaciones Exteriores (artículos 3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124, 89 X, 76 I, 115 II b y LCID 3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étodo: la hoja de tres pregunta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esa personalidad jurídica, el ayuntamiento puede celebrar un tratado comercial con un país vec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es falsa: celebrar tratados es facultad del Ejecutivo federal con aprobación del Senado (89 X y 76 I), y la personalidad jurídica del 115 no la traslada al municipio. La cuarta también falla: para asociar municipios de dos o más estados, la fracción III pide la aprobación de las legislaturas respectivas, no sólo el acuerdo entre ayuntamientos. Las otras tres reproducen el texto verificado: 115 II, el inciso b de la fracción II para el plazo mayor al periodo y el inciso a de la fracción III para el agua y el dren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115 II, 115 II b, 115 III, 115 III a; 89 X y 76 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9-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 asunto que tu equipo tenga entre manos —un convenio con el estado, una gestión compartida de agua o residuos, un contacto con una ciudad o una agencia extranjera— y arma la hoja de tres preguntas: de quién es la competencia (con su artículo), con qué formalidad se firma (mayoría ordinaria, dos terceras partes, aprobación de legislatura) y quién responde después. Cierra con una línea que diga qué no verificaste y qué consultarías: la ley municipal de tu estado o la Ley sobre la Celebración de Tra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étodo: la hoja de tres preguntas · Memoria: quién hace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Método: la hoja de tres preguntas · Memoria: quién hace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Método: la hoja de tres preguntas · Memoria: quién hace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el municipio tenga personalidad jurí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uede tener patrimonio y obligarse dentro de su competencia, sin ser soberano y observando la ley federal y la estatal (115, II y I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celebra y quién aprueba un tratado intern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sidente lo celebra y el Senado lo aprueba (89 X, 76 I); conforme a la Constitución es ley suprema (13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convenio municipal pide dos tercera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ompromete al municipio por un plazo mayor al periodo del ayuntamiento (115, fracción II, inciso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ñade si se asocian municipios de dos o más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probación de las legislaturas de los estados respectivos (115, fracción I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conduce la cooperación internacional para el desarr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deración, por conducto de la Secretaría de Relaciones Exteriores y la AMEXCID (LCID, artículos 3, 5 y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quién reserva el artículo 124 las facultades no fed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los Estados o a la Ciudad de México, no a los munici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inmueble de la Federación está dentro de tu municipio. ¿Pasa a ser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u jurisdicción sigue siendo federal; se coordina por convenio, no se transfiere (115, V, párra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9-r01-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9269" r:id="rId1"/>
    <p:sldLayoutId id="2481939270" r:id="rId2"/>
    <p:sldLayoutId id="2481939271" r:id="rId3"/>
    <p:sldLayoutId id="24819392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1c649a18ba2284d36ce44d82eb3fda2438e7a51d6ee84391.jpg"/>
  <Relationship Id="rId3" Type="http://schemas.openxmlformats.org/officeDocument/2006/relationships/hyperlink" Target="https://politica.lumbre.lat/object/pol-u09-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hyperlink" Target="https://politica.lumbre.lat/object/pol-u09-r01-oa01" TargetMode="External"/>
  <Relationship Id="rId4" Type="http://schemas.openxmlformats.org/officeDocument/2006/relationships/hyperlink" Target="https://politica.lumbre.lat/object/pol-u09-r01-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hyperlink" Target="https://politica.lumbre.lat/object/pol-u09-r01-oa01" TargetMode="External"/>
  <Relationship Id="rId4" Type="http://schemas.openxmlformats.org/officeDocument/2006/relationships/hyperlink" Target="https://politica.lumbre.lat/object/pol-u09-r01-oa01"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hyperlink" Target="https://politica.lumbre.lat/object/pol-u09-r01-oa01" TargetMode="External"/>
  <Relationship Id="rId4" Type="http://schemas.openxmlformats.org/officeDocument/2006/relationships/hyperlink" Target="https://politica.lumbre.lat/object/pol-u09-r01-oa01"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hyperlink" Target="https://politica.lumbre.lat/object/pol-u09-r01-oa01" TargetMode="External"/>
  <Relationship Id="rId4" Type="http://schemas.openxmlformats.org/officeDocument/2006/relationships/hyperlink" Target="https://politica.lumbre.lat/object/pol-u09-r01-oa01"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hyperlink" Target="https://politica.lumbre.lat/object/pol-u09-r01-oa01" TargetMode="External"/>
  <Relationship Id="rId4"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www.diputados.gob.mx/LeyesBiblio/pdf/LCID_061120.pdf" TargetMode="Externa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hyperlink" Target="https://www.gob.mx/sre" TargetMode="External"/>
  <Relationship Id="rId4"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9-r01-oa01" TargetMode="External"/>
  <Relationship Id="rId3" Type="http://schemas.openxmlformats.org/officeDocument/2006/relationships/notesSlide" Target="../notesSlides/notesSlide10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fu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jecu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quí]]></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9-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r qué decisiones son federales, cuáles puede firmar un municipio y cuáles piden una formalidad mayor; reconocer quién responde ante cada una y qué instrumentos existen, sin atribuir al ayuntamiento competencias que la Constitución no le conce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la ruta U09 (Relaciones internacionales y acción local). Cómo un municipio o un equipo estatal ordena lo internacional sin inventarse facultades: tratados y política exterior como asunto federal; servicios, hacienda y convenios como asunto municipal, con las formalidades del artículo 115. Un semáforo de competencias, el circuito de un convenio, dos ejemplos resueltos con datos ficticios y actividades evaluadas con citas verificadas el 24-10-2026.]]></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3]]></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laciones internacionales · competencias municipales · artículo 115 · tratados internacionales · convenios de colaboración · cooperación internacional · migración · comercio exteri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es inventada, pero el guion se repite en oficinas reales. En San Rafael de la Sierra —municipio ficticio; ningún dato de esta lección es real— el equipo del ayuntamiento revisa tres asuntos en una tarde. El primero: «firmamos un acuerdo de amistad y comercio con una ciudad del extranjer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acuerdo suena inofensiva, pero si ese documento obliga al Estado mexicano frente a un sujeto de derecho internacional, no es asunto del ayuntamiento: celebrar tratados y dirigir la política exterior son facultades del Presidente de la República, con aprobación del Senado (artículo 89, fracción X, y artículo 7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cción I).]]></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aquí nadie toca el tema migratorio, eso es federal». Mitad verdad. Dictar las leyes sobre emigración, inmigración y condición de extranjeros corresponde al Congreso de la Unión (artículo 73, fracción XVI); pero el municipio presta servicios y participa en la seguridad pública como uno de los tres órdenes (artículos 115, fracción III, inciso h, y 21). Decir «no es nuestro» y decir «es todo nuestro» son los dos errores, y cuestan lo mism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o, el más caro: «celebramos un convenio de un relleno sanitario con el municipio vecino, que está en otro estado, por doce años; lo firmó el presidente y listo». Puede fallar por dos cosas a la vez: un acto que compromete al municipio más allá de su propio periodo exige el acuerdo de dos terceras partes del ayuntamiento (artículo 115, fracción II, inciso b), y la asociación de municipios de dos o más estados necesita la aprobación de las legislaturas locales (artículo 115, fracción II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ordenar esos tres asuntos sin inventarse facultades. No es un manual de relaciones exteriores —eso le toca a la Federación— ni un modelo de convenio listo para firmar. Es un método: ubicar de quién es la competencia, ver con qué formalidad se firma y saber quién responde después. Todo lo afirmado sobre competencias sale del texto constitucional vigente verificado el 24-10-2026 (última reforma publicada en el Diario Oficial de la Federación el 07-10-2026) y de la Ley de Cooperación Internacional para el Desarrollo. Lo que no se pudo leer ese día no se afir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sobre un caso concreto, qué es asunto de la Federación (tratados y política exterior, migración, comercio exterior, cooperación internacional para el desarrollo), qué puede firmar un municipio dentro de su competencia y qué exige una formalidad mayor (dos terceras partes del ayuntamiento o aprobación de 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3]]></a:t>
            </a:r>
          </a:p>
        </p:txBody>
      </p:sp>
      <p:sp>
        <p:nvSpPr>
          <p:cNvPr id="7" name="" descr=""/>
          <p:cNvSpPr/>
          <p:nvPr/>
        </p:nvSpPr>
        <p:spPr>
          <a:xfrm>
            <a:off x="514350" y="1219200"/>
            <a:ext cx="8115300" cy="16478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gislatura local); decir quién responde en cada nivel con el artículo enfrente; y reconocer cuándo una duda de competencia obliga a consultar la ley municipal del estado o la Ley sobre la Celebración de Tratados, sin prometer una respuesta que el texto no da.]]></a:t>
            </a:r>
          </a:p>
        </p:txBody>
      </p:sp>
      <p:sp>
        <p:nvSpPr>
          <p:cNvPr id="10" name=""/>
          <p:cNvSpPr txBox="1"/>
          <p:nvPr/>
        </p:nvSpPr>
        <p:spPr>
          <a:xfrm>
            <a:off x="514350" y="28670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8670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caso, municipio o plazo de esta lección es real: San Rafael de la Sierra, el relleno sanitario y los doce años están inventados para el ejercicio y así están marca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ólo se afirma lo escrito en el texto constitucional vigente (compilación de la Cámara de Diputados consultada el 24-10-2026, última reforma DOF 07-10-2026) y en la Ley de Cooperación Internacional para el Desarrollo (reforma DOF 06-11-2020).]]></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sobre la Celebración de Tratados se menciona porque la propia LCID la cita en su artículo 4, fracción XV, pero esta lección no la leyó: no describe sus reglas de firma ni sus plaz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ormalidades concretas de firmar y registrar un convenio las fija la ley municipal de cada estado; no se verificó ninguna ley estatal, así que la lección no cita artículos locale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la profesión jurídica. Ninguna persona de la profesión jurídica revisó este material: hubo revisión editorial de textos y fuentes, con fec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ecide afuera y qué se ejecuta aquí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seña a evadir una competencia ni promete resultados. Si algo desborda al municipio, la vía correcta es documentar la duda, escalarla o consultarla, no simular una facult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decide la cue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deciden casi todo aquí, y casi siempre se usan mal. Personalidad jurídica: el artículo 115, fracción II dice que los municipios están investidos de personalidad jurídica y manejan su patrimonio conforme a la ley; eso significa que pueden obligarse, no que sean soberanos. Soberanía, en esta Constitución, se predica de la Nación y de los Estados en su régimen interior, no del municipio (artículos 40 y 115, b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decide la cue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y convenir no son sinónimos. Celebrar un tratado es dirigir la política exterior y le toca al Ejecutivo federal con el Senado (artículos 89 X y 76 I); celebrar un convenio es un acto de colaboración dentro de la competencia local (artículo 115). Competencia y facultad tampoco son lo mismo, aunque se digan juntos: la competencia marca de qué se ocupa cada orden; la facultad es el poder concreto de hacer algo, y está escrita en un artícul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decide la cue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palabra que salva de un error caro: escalar. Cuando el asunto desborda lo que ese artículo permite firmar, el paso correcto no es buscar cómo rodearlo, es reconocerlo por escrito y llevarlo a la autoridad que sí puede. Esa duda, bien escrita, es parte del método, no una fal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decide la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La columna «dónde está escrito» trae sólo anclas verificadas en la compilación oficial vigente de la Constitución (última reforma DOF 07-10-2026, consultada el 24-10-2026) y en la LCID (reforma DOF 06-11-20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914525"/>
                <a:gridCol w="2847975"/>
                <a:gridCol w="3352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quiere decir en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lidad jurí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del municipio para tener patrimonio y obligarse, sin ser sober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II: «estarán investidos de personalidad jurídica y manejarán su patrimonio conforme a la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3]]></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914525"/>
                <a:gridCol w="2847975"/>
                <a:gridCol w="3352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quiere decir en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internacional con un sujeto de derecho internacional púb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elebra el Ejecutivo federal y lo aprueba el Senado (89 X, 76 I); ley suprema conforme a la 13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de colaboración entre autoridades dentro del paí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unicipio celebra convenios en su competencia (115, fracciones III, IV y 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914525"/>
                <a:gridCol w="2847975"/>
                <a:gridCol w="3352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quiere decir en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peración internacional para el 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conduce la Federación por conducto de la Secretaría; el municipio no es sujeto de esa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CID, artículos 3, 5 y 6: sujetos, autoridad e instru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 re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no concedido expresamente a la Fed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24: se reserva a los Estados o a la Ciudad de México, no al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914525"/>
                <a:gridCol w="2847975"/>
                <a:gridCol w="3352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quiere decir en est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cal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oto reforzado que exige cierto acto, no la mayoría si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15, fracción II, inciso b: dos terceras partes si el convenio excede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ocer que el asunto rebasa la competencia y llevarlo a quien sí pu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ncipio de la lección: la vía correcta, no rodear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decide qué: una cadena, dos extre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tiene un extremo arriba y otro abajo. Arriba, el artículo 133 llama Ley Suprema de toda la Unión a la Constitución, a las leyes del Congreso que emanen de ella y a todos los tratados celebrados por el Presidente con aprobación del Senado; los jueces de cada entidad se arreglan a esa ley suprema, aunque haya disposiciones en contrario en las constituciones locales. Abajo, el municipio ejecuta: presta sus servicios, administra su hacienda y aplica en su jurisdicción lo que otras autoridades decidier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decide qué: una cadena, dos extre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los dos están el Congreso de la Unión, que dicta las leyes del artículo 73, y los Estados, a los que el artículo 124 reserva lo que no está concedido a la Federación. El punto de la lección es simple y se olvida siempre: que un tratado sea ley suprema y se cumpla en el municipio no significa que el municipio lo fir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decide qué: una cadena, dos extrem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os niveles y artículos están leídos en la Constitución vigente (última reforma DOF 07-10-2026) y en la LCID (DOF 06-11-2020). Revisión editorial 24-10-2026.]]></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nivele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decide qué: una cadena, dos extrem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3]]></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sostiene tod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ner personalidad jurídica no es tener soberanía. El municipio puede obligarse, firmar convenios y administrar su patrimonio porque el artículo 115 se lo da, dentro de su competencia y observando la ley federal y la estatal (artículo 115, fracción III). No es un Estado, y el artículo 124 no le reserva las facultades que no están concedidas a la Federación: las reserva a los Estados y a la Ciudad de México. Casi todo error costoso en esta materia nace de confundir esas dos fra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máforo de compet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máforo ordena la conversación, y cada casilla tiene su artículo. En verde está lo que el municipio hace solo dentro de su jurisdicción: prestar sus servicios públicos, aprobar bandos y reglamentos, administrar su hacienda, otorgar licencias de obra y ordenar su desarrollo urbano (artículo 115, fracciones II, III, IV y V). En ámbar está lo que sí puede, pero con una formalidad mayor: un convenio que lo obliga más allá de su propio periodo exige dos terceras partes del ayuntamiento (115, fracción II, inciso b), y asociarse con municipios de otro estado exige aprobación de las legislaturas locales (115, fracción II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máforo de compet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rojo está lo que la Constitución le dio a otro nivel: celebrar tratados y dirigir la política exterior (89 X, 76 I), legislar sobre extranjeros y migración (73 XVI), gravar el comercio exterior (73 XXIX) y conducir la cooperación internacional para el desarrollo, que la ley encomienda a la Secretaría de Relaciones Exteriores. El rojo no es cobardía: es el repar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máforo de compet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asillas y anclajes verificados en la Constitución vigente (DOF 07-10-2026) y en la LCID (DOF 06-11-2020). Revisión editorial 24-10-2026.]]></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mfor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semáforo de compet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máforo, escrito. Las casillas ámbar no prohíben: condicionan una formalidad; las rojas no son timidez: asignan la facultad a otro niv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133475"/>
                <a:gridCol w="3095625"/>
                <a:gridCol w="3886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hacer el municip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necesita o por qué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tar sus servicios y aprobar bandos y regla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tro de su competencia, observando la ley federal y la estatal (115, II y I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r su hacienda y aprobar su presupuesto de egr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5, fracción IV; las cuentas las revisa y fiscaliza la legisl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rse y asociarse con otros municipios para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vio acuerdo entre los ayuntamientos (115, fracción I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133475"/>
                <a:gridCol w="3095625"/>
                <a:gridCol w="3886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hacer el municip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necesita o por qué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r un convenio que obliga más allá de su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de dos terceras partes del ayuntamiento (115, fracción II, inciso 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ociarse con municipios de dos o más es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ción de las legislaturas de los estados respectivos (115, fracción I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r por convenio la administración o custodia de una zona fed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nio en los términos del inciso i, sin mover la jurisdicción federal (115, fracción 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133475"/>
                <a:gridCol w="3095625"/>
                <a:gridCol w="3886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hacer el municip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necesita o por qué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lebrar un tratado o dirigir la política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ultad del Ejecutivo federal con aprobación del Senado (89 X, 76 I, 13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tar reglas de migración o gravar el comerci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s del Congreso de la Unión (73, XVI y XXI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ir la cooperación internacional para el 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la encomienda a la Secretaría, no al ayuntamiento (LCID 3 y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emáforo de competencias · Ejemplo resuelto 1 (municipio ficticio): tres propuestas y su casill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Antes de clasificar, escribir el supues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n Rafael de la Sierra es ficticio. El ayuntamiento recibe tres propuestas. La regla del ejercicio es clasificarlas sólo con los artículos que la lección verificó; si un caso dependería de una ley estatal no leída, se declara la duda y no se afirma. Nada de esto es asesoría leg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emáforo de competencias · Ejemplo resuelto 1 (municipio ficticio): tres propuestas y su casilla · Paso 2 de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 Hermanamiento con una ciudad del extranjer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tercambio de amistad entre ciudades no dirige la política exterior ni obliga al Estado mexicano frente a otro país, así que no es un tratado (celebrar tratados está en 89 X y 76 I). Pero si el documento incorpora cooperación para el desarrollo con un sujeto internacional, hay que preguntar: esa cooperación la conduce la Secretaría (LCID 5), y el municipio no es sujeto de esa ley (LCID 3). La duda se documenta y se consulta con la Ley sobre la Celebración de Tratados, que esta lección no ley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emáforo de competencias · Ejemplo resuelto 1 (municipio ficticio): tres propuestas y su casilla · Paso 3 de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 Relleno sanitario con el municipio vecino, por doce año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olección y disposición de residuos es servicio público municipal (115, III, c), así que firmar un convenio de colaboración es un acto dentro de su competencia. Pero doce años dura más que el periodo del ayuntamiento: el inciso b de la fracción II pide el acuerdo de dos terceras partes para los actos o convenios que comprometen al municipio por un plazo mayor al periodo. No basta la firma del presidente: hace falta el voto calificado y su constancia en el ac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emáforo de competencias · Ejemplo resuelto 1 (municipio ficticio): tres propuestas y su casill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 Y el vecino está en otro estad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gestión involucra municipios de dos o más estados, la fracción III exige además la aprobación de las legislaturas de los estados respectivos. Y si el predio es un bien inmueble de la Federación, su jurisdicción sigue siendo federal aunque se celebre un convenio de custodia (115, V, inciso i y su párrafo). El convenio coordina el ejercicio de la facultad; no transfiere la compete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emáforo de competencias · Ejemplo resuelto 1 (municipio ficticio): tres propuestas y su casill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silla fina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duda razonable que escala: no es tratado y quizá roce cooperación federal. B, ámbar: dos terceras partes por el plazo. C, ámbar reforzado: legislaturas locales y jurisdicción federal intacta. En los tres casos el municipio actúa, pero con el artículo enfrente y con la formalidad que el texto imp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emáforo de competenci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que el artículo 115 le da personalidad jurídica, un ayuntamiento puede celebrar por sí solo un tratado de amistad y comercio con una ciudad o un país extranje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semáforo de competenci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unicipio quiere operar un relleno sanitario compartido con un municipio de otro estado y firmar el convenio por doce años. Según la Constitución, ¿qué se requier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special: basta la firma del presidente municipal porque es su competencia.]]></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cuerdo de dos terceras partes del ayuntamiento, porque el convenio lo compromete más allá de su periodo; y si participan municipios de dos o más estados, la aprobación de las legislaturas loca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3]]></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tratado internacional, porque el asunto cruza la frontera.]]></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Secretaría de Relaciones Exteriores apruebe el relleno, porque es cooperación internacion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venio de colaboración, paso a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venio no aparece de la nada: recorre un circuito. Primero se verifica que el asunto esté dentro de la competencia municipal (115, fracciones III, IV y V); si no lo está, ninguna firma posterior lo repara. Después se redacta el objeto con sus obligaciones, su plazo y su financiamiento. Se mide la vigencia: si el convenio compromete al municipio más allá de su periodo, se activa la formalidad reforzada de dos terceras partes (115, II, 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venio de colaboración, paso a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sociación de municipios de dos o más estados, entra la aprobación de las legislaturas (115, III). Se firma con las constancias del acta y, al final, el convenio vive en la administración pública municipal: la legislatura revisará y fiscalizará las cuentas (115, IV). Los requisitos exactos de forma y registro los fija la ley municipal de cada estado, que esta lección no ley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nvenio de colaboración, paso a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para el ejercicio. El orden y las firmas son del caso ficticio; las estaciones 3 y 4 deciden la mayoría. Revisión editorial 24-10-2026.]]></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rcui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venio de colaboración, paso a paso · Ejemplo resuelto 2 (caso ficticio): convenio marco de drenaje con el estad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De quién es la competenci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tamiento ficticio quiere un convenio marco con el gobierno del estado para cofinanciar el drenaje. El agua potable y el drenaje son servicios municipales (115, III, a), así que el tema está dentro de su competencia: no es un asunto federal reservado. Primera casilla: sí puede, por conven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venio de colaboración, paso a paso · Ejemplo resuelto 2 (caso ficticio): convenio marco de drenaje con el estado · Paso 2 de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Objeto, obligaciones y plazo por escri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iscutir firmas se escribe qué hace cada parte, con qué recursos y por cuánto tiempo. En el ejercicio el convenio dura tres años, igual que el periodo del ayuntamiento: en ese caso no se activa el inciso b. Si hubiera durado cinco, la regla cambia y harían falta dos terceras partes. Escribir el plazo es parte de la cuenta, no un trám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venio de colaboración, paso a paso · Ejemplo resuelto 2 (caso ficticio): convenio marco de drenaje con el estad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Determinar la mayorí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plazo dentro del periodo y sin municipios de otro estado, basta la mayoría ordinaria del ayuntamiento, según las formas que fije la ley municipal del estado (no leída aquí). La lección no inventa ese número: dice que está en esa ley y que hay que consultarla antes de firm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venio de colaboración, paso a paso · Ejemplo resuelto 2 (caso ficticio): convenio marco de drenaje con el estad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Firma y constanci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n la presidencia municipal y la contraparte estatal; el acta deja asentados los presentes, la votación y el objeto. Sin un acta que muestre el órgano, sus miembros y el resultado, después nadie puede rehacer la cuenta de la mayor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venio de colaboración, paso a paso · Ejemplo resuelto 2 (caso ficticio): convenio marco de drenaje con el estad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Registro, publicidad y cuent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venio se inscribe y difunde conforme a la ley local, y pasa a la revisión de cuentas públicas de la legislatura (115, IV). Si la obra toca un inmueble federal, su jurisdicción sigue siendo federal, convenio mediante (115, V, párraf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nvenio de colaboración, paso a paso · Ejemplo resuelto 2 (caso ficticio): convenio marco de drenaje con el estad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Qué no prometió esta lec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jo los días exactos del registro, ni el formato del convenio, ni las reglas de firma de la Ley sobre la Celebración de Tratados, porque no los verificó en sus fuentes. Esos son los puntos que una hoja de competencia entrega a una persona especialista, con el artículo a la ma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onvenio de colaboración, paso a pa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estaciones del circuito de un convenio de colaboración, como se trabajó en la lec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dactar objeto, obligaciones, plazo y financiamien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dir la vigencia y definir la mayoría: dos terceras partes si excede el period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rmar y dejar las constancias en el acta del ayuntamient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difundir y sujetar el convenio a la revisión de cuent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erificar que el asunto esté dentro de la competencia municipal (115, III, IV, V)]]></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lemas compartidos, competencias repartid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oblemas compartidos no reparten su competencia a partes iguales. La migración se legisla en el Congreso (73, XVI), pero la seguridad pública es función del Estado a cargo de la Federación, las entidades y los municipios coordinados (21), y la preventiva municipal es servicio local (115, III, h).]]></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ercio exterior se grava por ley federal (73, XXIX, base 1) y la rectoría del desarrollo corresponde al Estado (25); al municipio le toca ordenar sus mercados y centrales de abasto (115, III, 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lemas compartidos, competencias repartid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iedad de tierras y aguas es originaria de la Nación (27), mientras el agua potable, el drenaje y el tratamiento son servicios municipales (115, III, 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no resuelve el reparto fino de cada ley de la materia, porque no las leyó; enseña a escribir, por problema, quién pone la regla y qué ejecuta el municipio. Donde el detalle importe, se consulta la ley general correspondien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lemas compartidos, competencias repart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os cuatro anclajes están leídos en la Constitución vigente (DOF 07-10-2026). Revisión editorial 24-10-2026.]]></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oblem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blemas compartidos, competencias reparti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ente a un flujo que cruza su territorio, un ayuntamiento quiere dictar una regla propia de ingreso y permanencia de personas extranjeras. ¿Es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la personalidad jurídica del municipio (115, II) le permite dictar esas reglas.]]></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las leyes sobre emigración, inmigración y condición de extranjeros corresponden al Congreso de la Unión (73, XV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í, si lo hace por convenio con el estado, porque el convenio transfiere la competenci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orque la migración es facultad reservada de los municipios (1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blemas compartidos, competencias reparti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nstitución llama municipio libre al ayuntamiento, así que el municipio es soberano y las facultades no concedidas a la Federación se entienden reservadas a é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blemas compartidos, competencias reparti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l artículo 124, una facultad que la Constitución no concedió expresamente a los funcionarios federales se entiende reservada 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municipios, porque son la base de la división territorial.]]></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Estados o a la Ciudad de México, en los ámbitos de sus respectivas competencias.]]></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 Presidente de la República, por ser el Ejecutiv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 nadie: queda vacante hasta que el Congreso la reglame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 la izquierda con lo que realmente significa en esta lección, no con lo que par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ratad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veni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ermanami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operación para el desarroll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rsonalidad jurídic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acultad reservada]]></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to de colaboración dentro de la competencia municipal (115, III, IV, V)]]></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ser acto local, pero si roza la cooperación o a un sujeto internacional, se verifica la competencia]]></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onduce la Federación por la Secretaría de Relaciones Exteriores (LCID 3 y 5)]]></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pacidad de obligarse dentro de la competencia, sin soberanía (115, I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reserva a los Estados o a la Ciudad de México, no al municipio (124)]]></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 celebra el Ejecutivo federal con aprobación del Senado; es ley suprema (89 X, 76 I, 13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a qué nivel de la cadena pertenecen, o por qué la lección las evi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unto de la Federa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ntro de la competencia municip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ormalidad mayor a la mayoría ordinaria]]></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a lección no la afirma porque no la verificó]]></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lebrar tratados internacionales y dirigir la política exteri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ctar leyes sobre emigración e inmigr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tar agua potable, drenaje y tratar residual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ministrar la hacienda y aprobar el presupuesto de egres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s terceras partes si el convenio excede el perio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probación de legislaturas al asociarse municipios de dos estado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número exacto de días para registrar un convenio en mi estad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s reglas de firma de la Ley sobre la Celebración de Tratados]]></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tículo 115 da al municipio personalidad jurídica, pero no soberanía: las facultades no concedidas a la Federación se reservan a los ___ o a la Ciudad de México (artículo 124). Celebrar un tratado corresponde al Presidente con aprobación del ___ (89 X y 76 I). Un convenio que compromete al municipio más allá de su periodo pide dos terceras partes del ___ (115 II b). La cooperación internacional para el desarrollo la conduce la Secretaría de Relaciones por la ley llamada ___.]]></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traiga un asunto internacional al municipio, la hoja se contesta con tres preguntas y una regla. Primera: ¿de quién es la competencia? Se busca en los artículos, no en la costumbre: si es tratado, migración, comercio exterior o cooperación para el desarrollo, es de la Federación. Segunda: si sí es municipal, ¿con qué formalidad se firm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sta mayoría ordinaria, o hay un plazo que excede el periodo, o un estado cruzado que pida dos terceras partes o aprobación de la legislatura? Tercera: ¿quién responde después? El ayuntamiento rinde cuentas y la legislatura revisa y fiscaliza (115, IV).]]></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cierra: cuando el texto no da la respuesta, se documenta la duda y se consulta la ley municipal del estado o la Ley sobre la Celebración de Tratados. Esa duda bien escrita es parte del méto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étodo: la hoja de tres pregunt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oletín interno del ayuntamiento ficticio San Rafael de la Sierra trae estas cinco frases del ejercicio. Marca las que no se sostienen con el texto constitucional verificad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unicipio tiene personalidad jurídica y maneja su patrimonio conforme a la ley (115, II).]]></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esa personalidad jurídica, el ayuntamiento puede celebrar un tratado comercial con un país vecin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nvenio del relleno con el municipio vecino, por doce años, requiere dos terceras partes del ayuntamie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asociación de municipios de dos estados se resuelve sólo con el acuerdo entre sus ayuntamientos, sin má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agua potable y el drenaje son servicios del municipio (115, III, 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étodo: la hoja de tres preguntas]]></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asunto que tu equipo tenga entre manos —un convenio con el estado, una gestión compartida de agua o residuos, un contacto con una ciudad o una agencia extranjera— y arma la hoja de tres preguntas: de quién es la competencia (con su]]></a:t>
            </a:r>
          </a:p>
        </p:txBody>
      </p:sp>
      <p:sp>
        <p:nvSpPr>
          <p:cNvPr id="10" name=""/>
          <p:cNvSpPr txBox="1"/>
          <p:nvPr/>
        </p:nvSpPr>
        <p:spPr>
          <a:xfrm>
            <a:off x="514350" y="32670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tículo), con qué formalidad se firma (mayoría ordinaria, dos terceras partes, aprobación de legislatura) y quién responde despué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una línea que diga qué no verificaste y qué consultarías: la ley municipal de tu estado o la Ley sobre la Celebración de Tratados.]]></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prometas un modelo de convenio ni cites artículos locales que no leíste. Entrega las tres respuestas con su ancla y declara la duda razonable y su vía de consul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Memoria: quién hace qué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3]]></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705225"/>
                <a:gridCol w="4410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lebrar tra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dente, con aprobación del Senado (89 X, 76 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tar leyes de mig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reso de la Unión (73 XV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var el comerci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reso de la Unión (73 XXI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ir la cooperación para el 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cretaría de Relaciones (LCID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tar agua y dren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unicipio (115 III 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Memoria: quién hace qué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3]]></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3705225"/>
                <a:gridCol w="4410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nio más largo que su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terceras partes del ayuntamiento (115 II 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nicipios de dos o más es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robación de las legislaturas (115 I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no concedido a la Fed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para los Estados o la Ciudad de México (12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Memoria: quién hace qué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9-r01-oa01"/>
              </a:rPr>
              <a:t><![CDATA[Abrir el juego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el municipio tenga personalidad jurídic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uede tener patrimonio y obligarse dentro de su competencia, sin ser soberano y observando la ley federal y la estatal (115, II y III).]]></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celebra y quién aprueba un tratado internaciona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sidente lo celebra y el Senado lo aprueba (89 X, 76 I); conforme a la Constitución es ley suprema (13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convenio municipal pide dos terceras part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ompromete al municipio por un plazo mayor al periodo del ayuntamiento (115, fracción II, inciso b).]]></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ñade si se asocian municipios de dos o más estad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probación de las legislaturas de los estados respectivos (115, fracción III).]]></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conduce la cooperación internacional para el desarroll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deración, por conducto de la Secretaría de Relaciones Exteriores y la AMEXCID (LCID, artículos 3, 5 y 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quién reserva el artículo 124 las facultades no federal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os Estados o a la Ciudad de México, no a los municipi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inmueble de la Federación está dentro de tu municipio. ¿Pasa a ser tuy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 la hoja de tres preguntas · Tarjetas de repaso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u jurisdicción sigue siendo federal; se coordina por convenio, no se transfiere (115, V, párraf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tratad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mpetenci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circuit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igrante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municipio-soberan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124]]></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par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frase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apacidad]]></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comunicado]]></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eparas lo federal de lo municipal sin inventar competencias, sabes cuándo un convenio exige dos terceras partes o aprobación de legislatura, y puedes decir quién responde ante cada decisión con su artículo enfrent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semáforo y al circuito. Los dos tropiezos típicos son atribuirle al municipio celebrar un tratado (89 X, 76 I) y firmar un convenio que excede el periodo sin las dos terceras partes (115 II b).]]></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sin dudar qué materias son de la Federación (tratados y política exterior, migración, comercio exterior, cooperación para el desarrollo) y por qué, con el artículo enfr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o que el municipio puede solo dentro de su competencia (115, II a V) y lo que exige una formalidad mayor (115, II b y 115, III).]]></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s el circuito de un convenio y señalas en qué estación cambia la mayoría o entra otra autoridad.]]></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 problema compartido, separas quién pone la regla de qué ejecuta el municipio, sin atribuirle facultades que el texto no le 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duda razonable: qué ley no leíste (la municipal del estado, la Ley sobre la Celebración de Tratados) y a quién escalarías con la hoja en la man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s resultados ni das consejos de evasión: entregas comprensión y métod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de la lección. Lo que no se verificó el 24-10-2026 se declara como no afirmado, no se rellen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819400"/>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tomó de 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mbito y versión verific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Política de los Estados Unidos Mexic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s 21, 25, 27, 40, 73 (XVI y XXIX), 76 (I), 89 (X), 115 (II a VI), 124 y 13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ilación oficial vigente de la Cámara de Diputados; consulta el 24-10-2026, última reforma publicada DOF 07-10-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3]]></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914525"/>
                <a:gridCol w="2819400"/>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tomó de 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mbito y versión verific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Cooperación Internacional para el 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s 3, 4, 5, 6 y 7: sujetos, autoridad (Secretaría) e instrumentos (AMEXCID y el Pr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da DOF 06-04-2011; última reforma DOF 06-11-2020; PDF de la Cámara de Dipu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sobre la Celebración de Tra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se menciona porque la LCID la cita en su artículo 4, fracción X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leyó su texto: la lección no describe sus reglas de firma ni sus pl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3]]></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914525"/>
                <a:gridCol w="2819400"/>
                <a:gridCol w="3381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tomó de 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mbito y versión verific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es municipales de cada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y registro concretos de un conve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verificó ninguna ley estatal; la lección no cita artículos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o Oficial de la Fed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de publicación y de re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enlace de conexión: sus fechas se consignan en los bloques de enlace y en esta t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nstitución Política de los Estados Unidos Mexicanos: compilación oficial vigente en PDF]]></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los artículos 76 fracción I, 89 fracción X, 115, 124 y 133 y compara su redacción con la de la lección. Verifica siempre la nota de última reforma: aquí se usó la edición con DOF 07-10-2026.]]></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pdf/LCID_061120.pdf"/>
              </a:rPr>
              <a:t><![CDATA[Ley de Cooperación Internacional para el Desarrollo: PDF oficial vigente]]></a:t>
            </a:r>
          </a:p>
        </p:txBody>
      </p:sp>
      <p:sp>
        <p:nvSpPr>
          <p:cNvPr id="10" name=""/>
          <p:cNvSpPr txBox="1"/>
          <p:nvPr/>
        </p:nvSpPr>
        <p:spPr>
          <a:xfrm>
            <a:off x="514350" y="34861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os artículos 3, 5, 6 y 7: quién es sujeto de la ley, quién la aplica y cuáles son sus instrumentos. Última reforma DOF 06-11-20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re"/>
              </a:rPr>
              <a:t><![CDATA[Secretaría de Relaciones Exteriores (conduce la cooperación, por la LCID)]]></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LCID define Secretaría como la de Relaciones Exteriores (artículo 4, fracción XIV) y crea la AMEXCID como su órgano desconcentrado (artículo 7). La lección no afirma montos ni programas.]]></a:t>
            </a:r>
          </a:p>
        </p:txBody>
      </p:sp>
      <p:sp>
        <p:nvSpPr>
          <p:cNvPr id="9" name=""/>
          <p:cNvSpPr txBox="1"/>
          <p:nvPr/>
        </p:nvSpPr>
        <p:spPr>
          <a:xfrm>
            <a:off x="514350" y="28003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real. Esta lección no inventa una continuidad. Como base de lectura sirven las primeras unidades de esta ruta, ya publicadas (U01 a U05): cómo leer el artículo de una norma y verificar su versión antes de afirmarl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09, la que acabas de leer, se integra ahora; en el cierre no se promete ninguna unidad futura —ni la U10, que al escribir estas líneas todavía no está publicada—, porque prometer una lección que no existe sería justamente el error que esta unidad enseña a evitar.]]></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9-r01-oa01"/>
              </a:rPr>
              <a:t><![CDATA[Qué se decide afuera y qué se ejecuta aquí]]></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igue, sin esperar a otra unidad, es abrir los dos documentos fuente enlazados arriba —la Constitución vigente y la Ley de Cooperación Internacional para el Desarrollo— y rehacer el semáforo con un asunto concreto de tu municipio: buscar el artículo, medir la vigencia del convenio y escribir la duda que habría que consultar con la ley municipal del estado. Ahí la hoja que armaste vale más que cualquier prom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2026-10-25T10:09:56Z</dcterms:created>
  <dcterms:modified xsi:type="dcterms:W3CDTF">2026-10-25T10:09:56Z</dcterms:modified>
  <dc:title>Qué se decide afuera y qué se ejecuta aquí</dc:title>
  <dc:description>Presentación editable del OA «Qué se decide afuera y qué se ejecuta aquí». Enlace: https://politica.lumbre.lat/object/pol-u09-r01-oa01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