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ef-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ef-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algo lo haga el gobierno no lo convierte en política públic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algo lo haga el gobierno no lo convierte en política públic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algo lo haga el gobierno no lo convierte en política públic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algo lo haga el gobierno no lo convierte en política públic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algo lo haga el gobierno no lo convierte en política públic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in problema público definido, objetivo verificable, población con criterios y presupuesto asignado, es discrecionalidad con lógica clientelar, no política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es la 2: falla el problema definido, el objetivo, el padrón con reglas y el presupuesto programado, así que es reparto discrecional con lógica electoral. La 1 confunde «acto de gobierno» con «política pública»: la cercanía es que no todo acto del gobierno es política. La 3 invoca la autoridad pero no los elementos del concepto: la autoridad sin diseño no hace política. La 4 es falsa: municipios y estados hacen política pública en su ámbito. Nombrar la cosa correcta es el primer paso para exigirla y evalu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lítica pública exige la concurrencia de problema público, actor estatal, objetivo verificable, población con criterios de selección, recursos asignados y consecuencias observables; su ausencia convierte el acto en discrecionalidad o cliente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ef-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p-def-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elementos de una política públic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Que el gobierno lo haga y que sea necesario no lo vuelve política pública: pagar nómina o extender actas es administración corriente, el mantenimiento del aparato. Una política pública añade un objetivo de transformación orientado a un problema concreto (reducir el rezago escolar, bajar la mortalidad materna). La administración es condición para que haya política, no política en sí. Confundirlas lleva a creeren que «el gobierno ya está haciendo política» cuando solo está funcionando, y a no diseñar el cambio que la ciudadanía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ministración corriente del aparato estatal es necesaria pero no constituye por sí una política pública: esta requiere un objetivo de cambio dirigido a un problema público con población y recursos defin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ef-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Basta que el gobierno reparta un bien para que exista una política pública, sin importar el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incorrecta: reduce el concepto al origen gubernamental del acto e ignora sus elementos; el reparto discrecional sin diseño no es política. Las demás son correctas: la 1 subraya el carácter estatal, la 2 enumera los elementos y la 4 destaca la evaluableidad de las consecuencias. El hábito mental: ante todo «programa», haz pasar los seis elementos; si cojean, tienes una etiqueta, no un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dición de política pública no es que el gobierno entregue algo, sino que el acto responda a un problema definido con objetivo, población, recursos y consecuencias; el reparto discrecional sin diseño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ef-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res acciones recientes de un gobierno que conozcas (municipal, estatal o federal). Aplica la prueba de los seis elementos a cada una y clasifícalas: ¿son política pública, promesa, gesto clientelar o administración corriente? Señala en cuáles falta el objetivo verificable o el presupuesto asig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ef-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concepto bajo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ef-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03" r:id="rId1"/>
    <p:sldLayoutId id="2481842604" r:id="rId2"/>
    <p:sldLayoutId id="2481842605" r:id="rId3"/>
    <p:sldLayoutId id="24818426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2c2b06b9f96f9a9ed24c5a4985aa72cd90ae1d00c1de041.jpg"/>
  <Relationship Id="rId3" Type="http://schemas.openxmlformats.org/officeDocument/2006/relationships/hyperlink" Target="https://politica.lumbre.lat/object/pp-def-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ef-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ont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cep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í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úbl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p-def-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con precisión qué es una política pública, distinguirla de la promesa de campaña, del gesto discrecional y de la mera administración, y reconocer sus elementos: problema público, actor con autoridad, objetivo, población destinataria, recursos y consecuenc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lo que hace un gobierno es política pública. Esta lección traza la frontera del concepto: una política pública es decisión del Estado orientada a resolver un problema público, con objetivos, población, recursos y consecuencias observables. Se distingue de la promesa electoral, del apoyo discrecional y de la administración de trámites, y desmenuza sus seis elementos: si no hay problema definido ni recursos y población identificados, hay ocurrencia, no polític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finición de política pública · problema público · actor estatal · población destinataria · recursos y consecuenc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n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u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b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a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cu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r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mentos]]></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tim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ónom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u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s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b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a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ícito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cu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l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seis element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cualquier acción de gobierno, pregúntate si pasan seis filtros: (1) ¿Hay un problema público definido, no una anécdota? (2) ¿Actúa una autoridad del Estado con legitimidad? (3) ¿Hay un objetivo verificable? (4) ¿Hay población destinataria con criterios claros? (5) ¿Hay recursos presupues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algo lo haga el gobierno no lo convierte en política públic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descr=""/>
          <p:cNvSpPr/>
          <p:nvPr/>
        </p:nvSpPr>
        <p:spPr>
          <a:xfrm>
            <a:off x="514350" y="1219200"/>
            <a:ext cx="8115300" cy="16478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esperan consecuencias observables? Si fallan dos o más, probablemente no estás ante una política pública sino ante propaganda, discrecionalidad o trámite. Esta prueba rápida separa, desde el primer día de gobierno, lo que es política de lo que parece polít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e algo lo haga el gobierno no lo convierte en política públi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unicipio reparte de forma discrecional material de construcción entre simpatizantes antes de una elección, sin padrón público ni objetivo de reducir un déficit de vivienda. ¿Es una política públic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cualquier entrega de bienes del gobierno a ciudadanos es una política públic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in problema público definido, objetivo verificable, población con criterios y presupuesto asignado, es discrecionalidad con lógica clientelar, no política públ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porque el alcalde tiene autoridad para decidir a quién entrega el materi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orque las políticas públicas solo las puede hacer el gobierno feder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elementos de una política públ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Si falta un elemento, el constructo se cae: no toda acción de gobierno es polític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olítica pública es un sistema con problema, autoridad, objetivo, población, recursos y consecuencias. El gesto aislado carece de varios de ellos y por eso no es política.]]></a:t>
            </a:r>
          </a:p>
        </p:txBody>
      </p:sp>
      <p:sp>
        <p:nvSpPr>
          <p:cNvPr id="10" name=""/>
          <p:cNvSpPr txBox="1"/>
          <p:nvPr/>
        </p:nvSpPr>
        <p:spPr>
          <a:xfrm>
            <a:off x="514350" y="3190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elementos de una política públ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o que parece política y no lo es: promesa, clientelismo, trámite.]]></a:t>
            </a:r>
          </a:p>
        </p:txBody>
      </p:sp>
      <p:sp>
        <p:nvSpPr>
          <p:cNvPr id="8" name=""/>
          <p:cNvSpPr txBox="1"/>
          <p:nvPr/>
        </p:nvSpPr>
        <p:spPr>
          <a:xfrm>
            <a:off x="514350" y="15906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omesa de campaña carece de diseño y asignación; el clientelismo reparte discrecional sin resolver un problema; la administración corriente mantiene el aparato sin un objetivo de cambio.]]></a:t>
            </a:r>
          </a:p>
        </p:txBody>
      </p:sp>
      <p:sp>
        <p:nvSpPr>
          <p:cNvPr id="9" name=""/>
          <p:cNvSpPr txBox="1"/>
          <p:nvPr/>
        </p:nvSpPr>
        <p:spPr>
          <a:xfrm>
            <a:off x="628650" y="2895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lítica: problema + diseño + recursos]]></a:t>
            </a:r>
          </a:p>
        </p:txBody>
      </p:sp>
      <p:sp>
        <p:nvSpPr>
          <p:cNvPr id="10" name=""/>
          <p:cNvSpPr txBox="1"/>
          <p:nvPr/>
        </p:nvSpPr>
        <p:spPr>
          <a:xfrm>
            <a:off x="628650" y="32385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ece: ocurrencia sin estos element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e algo lo haga el gobierno no lo convierte en política públ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ago puntual de la nómina y el mantenimiento del registro civil son política pública, porque los realiza el gobierno y son esenciales para la ciudadan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concepto de política pública.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olítica pública es decisión del Estado, no gesto personal de quien ocupa el carg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be orientarse a un problema público y tener objetivos, población y recursos identificab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 que el gobierno reparta un bien para que exista una política pública, sin importar el diseñ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 consecuencias sobre la población son observables y, por ello, evalu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res acciones recientes de un gobierno que conozcas (municipal, estatal o federal). Aplica la prueba de los seis elementos a cada una y clasifícalas: ¿son política pública, promesa, gesto clientelar o administración corriente? Señala en cuáles falta el objetivo verificable o el presupuesto asign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acción «suena» a política pero no puedes nombrar su población ni su recurso, probablemente es propaganda con forma de polític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concepto bajo contr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a política pública de una ocurrencia por sus seis elementos. La siguiente lección trabaja el momento previo: cómo un problema pasa de ser privado a volverse público y entrar en la agenda del gobiern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s seis elementos: problema público, autoridad estatal, objetivo verificable, población, recursos y consecuencias. Si faltan, no hay política, pare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ef-r01-oa01"/>
              </a:rPr>
              <a:t><![CDATA[La frontera del concepto: qué es —y qué no es— una política públ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que sabes ]]></a:t>
            </a:r>
            <a:r>
              <a:rPr lang="en-US" b="1" strike="noStrike" sz="2100" spc="0" u="none" cap="none">
                <a:solidFill>
                  <a:srgbClr val="1B2438">
                    <a:alpha val="100000"/>
                  </a:srgbClr>
                </a:solidFill>
                <a:latin typeface="Calibri"/>
              </a:rPr>
              <a:t><![CDATA[qué es]]></a:t>
            </a:r>
            <a:r>
              <a:rPr lang="en-US" strike="noStrike" sz="2100" spc="0" u="none" cap="none">
                <a:solidFill>
                  <a:srgbClr val="1B2438">
                    <a:alpha val="100000"/>
                  </a:srgbClr>
                </a:solidFill>
                <a:latin typeface="Calibri"/>
              </a:rPr>
              <a:t><![CDATA[ una política pública, la pregunta incómoda es cómo algo ]]></a:t>
            </a:r>
            <a:r>
              <a:rPr lang="en-US" b="1"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 serlo. No todos los problemas se atienden: muchos duelen a diario y nunca se vuelven asunto del gobierno. La siguiente lección (r01-oa02) estudia la construcción del ]]></a:t>
            </a:r>
            <a:r>
              <a:rPr lang="en-US" b="1" strike="noStrike" sz="2100" spc="0" u="none" cap="none">
                <a:solidFill>
                  <a:srgbClr val="1B2438">
                    <a:alpha val="100000"/>
                  </a:srgbClr>
                </a:solidFill>
                <a:latin typeface="Calibri"/>
              </a:rPr>
              <a:t><![CDATA[problema público]]></a:t>
            </a:r>
            <a:r>
              <a:rPr lang="en-US" strike="noStrike" sz="2100" spc="0" u="none" cap="none">
                <a:solidFill>
                  <a:srgbClr val="1B2438">
                    <a:alpha val="100000"/>
                  </a:srgbClr>
                </a:solidFill>
                <a:latin typeface="Calibri"/>
              </a:rPr>
              <a:t><![CDATA[ y el ingreso a la ]]></a:t>
            </a:r>
            <a:r>
              <a:rPr lang="en-US" b="1"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por qué un daño se vuelve prioridad y otro permanece invisible, y qué papel juegas tú —como ciudadano, equipo o funcionario— en empujar un tema hacia la deci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2026-10-24T07:18:50Z</dcterms:created>
  <dcterms:modified xsi:type="dcterms:W3CDTF">2026-10-24T07:18:50Z</dcterms:modified>
  <dc:title>La frontera del concepto: qué es —y qué no es— una política pública</dc:title>
  <dc:description>Presentación editable del OA «La frontera del concepto: qué es —y qué no es— una política pública». Enlace: https://politica.lumbre.lat/object/pp-def-r01-oa01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