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ef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olítica no termina cuando se anuncia: ahí empieza la parte difícil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olítica no termina cuando se anuncia: ahí empieza la parte difícil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olítica no termina cuando se anuncia: ahí empieza la parte difícil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n la implementación: la decisión existía, pero no se tradujo en reglas claras, personal capacitado y recursos oper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4 localiza la falla: el diseño y la decisión existían, pero el puente hacia la calle se rompió. La 1 es falsa: el problema sí se identificó. La 2 confunde el síntoma con la causa: la falta de medición agrava, pero la beca ya estaba trabada antes de evaluar. La 3 usa el plazo como excusa: las reglas de operación no publicadas son una falla observable e inmediata, no una cuestión de espe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cisión de política ya estaba tomada (becas aprobadas); la ruptura ocurre al convertirla en operación real: reglas de publicación, personal y ejecución de presupuesto, que es la etapa de implemen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def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etapas del ciclo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sperar al final para «evaluar» es uno de los mayores desperdicios de recursos públicos: se descubren tarde los problemas que ya costaron años. El ciclo distingue evaluación **formativa** (mientras se implementa, para corregir rumbos: ¿está llegando a quien debía, se están gastando bien los recursos?) y **sumativa** (al final, para medir el resultado). Monitorear a mitad de camino es barato comparado con sostener una política errónea años. Un equipo que solo mide al cierre no gestiona: deja pas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xisten evaluaciones de proceso y de diseño (formativas) durante la implementación, además de la evaluación sumativa de resultados; monitorear a mitad de camino permite corregir antes del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evaluación es opcional: una política puede funcionar sin medi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tratar la evaluación como opcional rompe el ciclo y condena a la política a la inercia. Las demás son verdaderas: la 1 recuerda que decidir es político, la 2 señala el punto crítico de implementación y la 4 describe la realimentación. Un truco: ante todo programa, pregunta en qué etapa está y quién la evalúa; si nadie puede nombrar la evaluación, el ciclo está in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evaluación no hay forma de saber si la política logró su objetivo ni de corregirla; el ciclo pierde su mecanismo de realimentación y la política se vuelve inercia sin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a política pública de tu estado o municipio y ubica en qué etapa del ciclo está realmente (no en la que dice estar). Señala la etapa donde más se está rompiendo y qué insumo falta: ¿evidencia en agenda, alternativas en formulación, reglas claras en implementación o indicadores en evalu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ef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l ciclo bajo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ef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603" r:id="rId1"/>
    <p:sldLayoutId id="2481842604" r:id="rId2"/>
    <p:sldLayoutId id="2481842605" r:id="rId3"/>
    <p:sldLayoutId id="248184260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15b5bd1dc01c74cc19ce98be0b4cbeafc98c9e3d66c83711.jpg"/>
  <Relationship Id="rId3" Type="http://schemas.openxmlformats.org/officeDocument/2006/relationships/hyperlink" Target="https://politica.lumbre.lat/object/pp-def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lít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mina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unc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def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r las etapas del ciclo de la política pública —agenda, formulación, decisión, implementación y evaluación— y entender por qué pensar por ciclo evita el error de creer que la política termina cuando se anunc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política recorre un ciclo: el problema entra a la agenda, se formulan alternativas, se decide una, se implementa y se evalúa. Esta lección desglosa cada etapa, quién interviene, qué insumos requiere y dónde se rompe con más frecuencia. Explica por qué el anuncio público no es el final sino el comienzo de la parte más difícil —la implementación— y por qué la evaluación realimenta el ciclo. Pensar por etapas ordena el trabajo del equipo y evita improvisar decisiones sin diseño ni segu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iclo de políticas · formulación · implementación · evaluación · gobernanz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lítica no termina cuando se anuncia: ahí empieza la parte difícil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v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ur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p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ment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e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u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et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sc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lítica no termina cuando se anuncia: ahí empieza la parte difícil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01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to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bil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fer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az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lítica no termina cuando se anuncia: ahí empieza la parte difícil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.\n•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ement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u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fic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olítica no termina cuando se anuncia: ahí empieza la parte difícil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oso entre la decisión y la call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yor parte de las políticas no fracasan por mala intención ni por mal diagnóstico: fracasan en l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lemen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decisión brillante sobre el papel se vuelve mediocre cuando quien la ejecuta en ventanilla no la entiende, cuando el presupuesto llega tarde o incompleto, o cuando la regla deja demasiada discrecionalidad. Por eso un buen diseño de política incluye desde el inicio la pregunta de implementación: ¿quién hace qué, con qué recurso, en qué plazo, y cómo sabremos si está ocurriendo? Si esa respuesta no está escrita, el anuncio es hum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olítica no termina cuando se anuncia: ahí empieza la parte difíc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gobierno lanza un programa de becas con excelente diseño y cobertura prometida. A los seis meses, las becas no llegan porque las reglas de operación no se publicaron y el personal de ventanilla no sabía los criterios. ¿En qué etapa del ciclo falló principalmente la polít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la agenda: el problema de deserción escolar no era re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86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la evaluación: nadie midió resultados, por eso «parece» que falló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falló: seis meses es demasiado pronto para juzgar cualquier polít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la implementación: la decisión existía, pero no se tradujo en reglas claras, personal capacitado y recursos operan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etapas del cicl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agenda a la evaluación: un ciclo que se realim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, formulación, decisión, implementación y evaluación no son casillas aisladas: la información de una etapa condiciona a la siguiente y la evaluación puede devolver el tema a la age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43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valuación realimenta: el ciclo no es una línea rec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14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evaluación muestra que el problema estaba mal definido, el hallazgo regresa a la agenda; si revela inviabilidad, vuelve a la formulación. Evaluar es cerrar y reabrir el cicl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etapas del cicl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 real: realimentación consta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o: receta lineal que termin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olítica no termina cuando se anuncia: ahí empieza la parte difíci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valuación de una política pública solo puede hacerse una vez que el programa ha concluido del todo; mientras esté en marcha no hay nada que evalu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ciclo de la política pública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ecisión es un acto político, no un mero cálculo técnico: involucra poder y mom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implementación es la etapa donde con mayor frecuencia se rompe una política bien diseñ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evaluación es opcional: una política puede funcionar sin medir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ciclo se realimenta: la evaluación puede devolver un tema a la agenda o a la formul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política pública de tu estado o municipio y ubica en qué etapa del ciclo está realmente (no en la que dice estar). Señala la etapa donde más se está rompiendo y qué insumo falta: ¿evidencia en agenda, alternativas en formulación, reglas claras en implementación o indicadores en evalu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política lleva años «en implementación» sin evaluación, probablemente el ciclo se trabó y nadie lo está revisa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l ciclo bajo contro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recorres el ciclo completo y sabes dónde se rompe. La siguiente lección (r02-oa02) estudia a los protagonistas: actores, coaliciones y vetos que deciden en cada etap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s cinco etapas —agenda, formulación, decisión, implementación, evaluación—, que decidir es político y que la implementación es el punto donde más se romp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1"/>
              </a:rPr>
              <a:t><![CDATA[El ciclo de la política pública: cinco etapas que no terminan en el anun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del 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Falta quien lo recorr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 reales con poder, intereses y v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siguiente lección (r02-oa02) abandona la idea ingenua de que decide «el gobierno» en bloque y muestra quién decide de verdad, cómo se forman coaliciones, quién puede bloquear y por qué toda política es, en el fondo, un equilibrio entre actores desigual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2026-10-24T07:18:50Z</dcterms:created>
  <dcterms:modified xsi:type="dcterms:W3CDTF">2026-10-24T07:18:50Z</dcterms:modified>
  <dc:title>El ciclo de la política pública: cinco etapas que no terminan en el anuncio</dc:title>
  <dc:description>Presentación editable del OA «El ciclo de la política pública: cinco etapas que no terminan en el anuncio». Enlace: https://politica.lumbre.lat/object/pp-def-r02-oa01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