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def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ef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El gobierno» no decide: deciden personas con poder e intereses» (2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El gobierno» no decide: deciden personas con poder e intereses» (3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El gobierno» no decide: deciden personas con poder e intereses» (4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El gobierno» no decide: deciden personas con poder e intereses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problema de poder de veto: un actor concentrado controla un punto obligatorio del proceso y puede bloquear la reforma pese a la mayo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nombra el obstáculo real: el veto player en la comisión. La 1 confunde legitimidad popular con capacidad institucional: el apoyo mayoritario no aprueba solo. La 3 desvía: el diseño ya es el mejor, el problema es político. La 4 es falsa: el tema sí está en agenda; está bloqueado en la decisión. La lección: mapear vetos y negociar o reformar el punto de veto antes de avan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ayoría social no elimina los vetos institucionales: quien controla un punto obligatorio del proceso (dictamen, firma, presupuesto) puede detener la decisión aunque tenga menos apoy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ef-r0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pp-def-r02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ablero de poder de una decisión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s la falta más costosa del idealismo ingenuo: confundir apoyo popular con capacidad de decisión. Las instituciones están llenas de puntos donde una minoría bien ubicada frena a una mayoría —comisiones, firmas, tribunales, presupuesto, huelgas, campamentos—. Históricamente, muchas reformas mayoritarias en intención se atascaron por un veto concentrado. La lectura madura: la mayoría es condición necesaria pero no suficiente; hay que construir coalición y desactivar vetos, o la política quedará en discur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ayoría social no anula los vetos institucionales ni la concentración de recursos: actores minoritarios pero ubicados en puntos obligatorios del proceso pueden bloquear o vaciar una política pop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ef-r02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Una coalición inestable garantiza que la política se sostendrá más allá del cambio de administ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incorrecta: invierte la relación; una coalición inestable es señal de riesgo, no de garantía. Las demás son ciertas: la 1 destaca el poder de la burocracia, la 2 describe el veto concentrado y la 4 define el análisis de viabilidad. El hábito: antes de anunciar, responde quién sostiene la coalición y quién tiene veto; si no puedes nombrarlos, todavía no sabes si tu política es vi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coalición frágil es justamente lo que hace que una política se revierta al siguiente ciclo de poder: la sostenibilidad depende de que la coalición sea amplia y estable, no de que sea inest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pp-def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política controversial de tu contexto y dibuja el mapa de actores: quién beneficia, quién perjudica y quién tiene un punto de veto. Indica qué coalición necesitarías construir y qué veto desactivar para que fuera viable, más allá de su bondad técn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def-r02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actores y pod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pp-def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579" r:id="rId1"/>
    <p:sldLayoutId id="2481842580" r:id="rId2"/>
    <p:sldLayoutId id="2481842581" r:id="rId3"/>
    <p:sldLayoutId id="248184258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56cb1d9e4766ea1ac909fdac4e42c7dcc2936b0ae24dd111.jpg"/>
  <Relationship Id="rId3" Type="http://schemas.openxmlformats.org/officeDocument/2006/relationships/hyperlink" Target="https://politica.lumbre.lat/object/pp-def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pp-def-r02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dad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ore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ali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p-def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a los actores que intervienen en cada etapa del ciclo, cómo se forman coaliciones, quién tiene poder de veto y por qué toda política es un equilibrio entre actores desigua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olítica no la decide «el gobierno» en bloque: la deciden actores concretos con poder, recursos e intereses distintos. Esta lección mapea a los protagonistas —titulares, burocracia, partidos, grupos de interés, medios, organizaciones y ciudadanía—, explica cómo se construyen coaliciones, qué es el poder de veto y por qué unas cuantas posiciones bien colocadas pueden bloquear mayorías. Da una lectura realista del poder para diseñar políticas viables y no ingenu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ctores · coaliciones · poder de veto · grupos de interés · gobernanz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El gobierno» no decide: deciden personas con poder e intereses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en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rocr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mpres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dic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emios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El gobierno» no decide: deciden personas con poder e intereses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tim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El gobierno» no decide: deciden personas con poder e intereses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p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os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ho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do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fic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ág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er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xenio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El gobierno» no decide: deciden personas con poder e intereses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em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ble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yer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ntr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nc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da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s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am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ar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El gobierno» no decide: deciden personas con poder e intereses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de actores en una sola pági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empujar una política, dibuja una matriz simple: en un eje, los actores (titular, burocracia, legisladores, empresas, sindicatos, medios, organizaciones, vecinos); en el otro, tres columnas: ¿a quié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enefi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, ¿a quié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jud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, ¿quién tiene u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 de ve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 Con esa hoja sabes si te falta construir coalición o si debes desactivar un veto antes de anunciar nada. Un titular que llega al poder sin este mapa descubre tarde que «aprobar» una política no es «implementarla»: la burocracia y los vetos ya la cambiar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«El gobierno» no decide: deciden personas con poder e interes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forma de transporte es técnicamente la mejor opción y cuenta con apoyo mayoritario ciudadano, pero depende de una comisión legislativa donde un bloque pequeño ligado a concesionarios controla el dictamen. ¿Qué reto enfrenta principalm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la mayoría ciudadana basta para aprobar cualquier refor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problema de poder de veto: un actor concentrado controla un punto obligatorio del proceso y puede bloquear la reforma pese a la mayorí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problema técnico: hay que mejorar el diseño de la refor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098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problema de agenda: el tema nunca llegó a discus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e poder de una deci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sultado no es lo más técnico: es el equilibrio de recursos entre acto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actor aporta un recurso distinto —votos, dinero, información, movilización, una firma— y la política final refleja el punto de equilibrio entre ell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1908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ablero de poder de una deci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r una coalición estable, neutralizar los ve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olítica dura mientras su coalición se mantiene; se revierte cuando la coalición se dispersa o un veto la bloquea. La viabilidad política se calcula antes, no despué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81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 estable: política perdu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 contra vetos: se reviert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«El gobierno» no decide: deciden personas con poder e interes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política cuenta con el respaldo de la mayoría de la ciudadanía, no enfrenta riesgo real de bloqueo, porque la mayoría siempre termina imponiéndo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actores y poder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burocracia que implementa moldea el contenido final de una política tanto como quien la deci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actor minoritario con un punto de veto puede bloquear una política con apoyo mayorita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coalición inestable garantiza que la política se sostendrá más allá del cambio de administr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alizar viabilidad política significa mapear apoyos y oposiciones antes de comprometer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política controversial de tu contexto y dibuja el mapa de actores: quién beneficia, quién perjudica y quién tiene un punto de veto. Indica qué coalición necesitarías construir y qué veto desactivar para que fuera viable, más allá de su bondad técn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análisis concluye «la solución es obvia y solo hay que aplicarla», te falta el mapa de poder: nada es solo técnic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actores y pod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lees el poder detrás del ciclo. La ruta 3 cambia de lente: clasificar las políticas por su tipo (Lowi) para predecir a quién enfrentarán. Empezamos en r03-oa01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la mayoría no basta si hay vetos concentrados; la burocracia moldea la política y una coalición inestable la hace reversi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pp-def-r02-oa02"/>
              </a:rPr>
              <a:t><![CDATA[Quién decide de verdad: actores, coaliciones y ve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 sab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Falta una herramienta par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ar el 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la clasificación de políticas. La ruta 3 (r03-oa01) introduce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s de Low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distributivas, reguladoras, redistributivas y constitutivas— y por qué el tipo de política determina cuánta resistencia encontrará y qué coalición necesitarás. No toda política pelea igual: el tipo te lo dice de anteman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2026-10-24T07:18:26Z</dcterms:created>
  <dcterms:modified xsi:type="dcterms:W3CDTF">2026-10-24T07:18:26Z</dcterms:modified>
  <dc:title>Quién decide de verdad: actores, coaliciones y vetos</dc:title>
  <dc:description>Presentación editable del OA «Quién decide de verdad: actores, coaliciones y vetos». Enlace: https://politica.lumbre.lat/object/pp-def-r02-oa02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