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ia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blema sin indicador es una opinión: cómo medir sin engañarse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blema sin indicador es una opinión: cómo medir sin engañarse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blema sin indicador es una opinión: cómo medir sin engañarse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oblema sin indicador es una opinión: cómo medir sin engañarse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indicador de resultado y su línea base, por ejemplo la reducción de % de niños con desnutrición en la zona respecto al valor medido antes del progra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es correcta: distingue proceso de resultado y añade la línea base imprescindible. La 1 confunde actividad con logro: se pueden repartir millones de despensas y que la desnutrición siga igual si el acceso, la calidad o el destino fallan. La 3 inflar la cifra no aporta evidencia de impacto. La 4 es manipulación del denominador, justo la trampa que la lección advi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Despensas entregadas» es un indicador de proceso: mide actividad, no impacto. Para probar que el problema retrocede hace falta un indicador de resultado (nutrición) comparado contra una línea base prev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dia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Que aumente la actividad no implica que baje la fiebre: se pueden iniciar muchas obras y que la movilidad, el agua o la seguridad empeoren si están mal priorizadas, abandonadas o mal dirigidas. El indicador de proceso es útil para **gestionar** (detectar cuellos de botella, presupuestar), pero nunca sustituye la pregunta por el resultado. La evidencia de mejora está en el indicador de resultado medido con el mismo método antes y después. Este error abunda en informes de gobierno: se reporta esfuerzo porque el impacto es más difícil de fing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indicadores de proceso miden la actividad de la gestión, no el estado del problema. El progreso real se verifica con indicadores de resultado comparados contra la línea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Mientras más indicadores incluya un programa, mayor será la probabilidad de que resuelva e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es el espejismo del tablero lleno. Un programa puede tener veinte indicadores de actividad y ninguno de impacto. Las demás son ciertas: la 1 distingue las dos familias, la 2 define la línea base y la 4 recuerda las condiciones mínimas de un indicador. Regla de oro: pocos indicadores, pero que cada uno responda «si mejora, ¿mejora el problema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ntidad de indicadores no garantiza nada: medir mucho suele diluir el compromiso y permitir «cumplir» en algunos mientras el problema sigue. Lo que importa es que los pocos indicadores elegidos estén ligados al resul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ia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el problema que definiste en la lección anterior. Escribe un indicador de resultado y uno de proceso, precisa su numerador y denominador, indica qué fuente usarías y cómo y cuándo medirías la línea base antes de interven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ia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indicadores y línea ba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ia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8792" r:id="rId1"/>
    <p:sldLayoutId id="2481838793" r:id="rId2"/>
    <p:sldLayoutId id="2481838794" r:id="rId3"/>
    <p:sldLayoutId id="248183879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181f50a9fc07c248c964e580f605bfceaa8401a744a82d81.jpg"/>
  <Relationship Id="rId3" Type="http://schemas.openxmlformats.org/officeDocument/2006/relationships/hyperlink" Target="https://politica.lumbre.lat/object/pp-dia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ia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nto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dicador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agnóst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dia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indicadores de resultado y de proceso para un problema público, fijar su línea base con fuentes confiables y detectar indicadores que se cumplen sin que nada mejo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bien el problema no basta: hay que medirlo. Esta lección convierte la definición en indicadores observables, distingue indicadores de resultado de los de proceso, y explica cómo fijar una línea base comparable con fuentes confiables. Se estudian las trampas más frecuentes —indicadores que se «cumplen» sin que nada mejore, metas fáciles, cifras sin denominador— y se da una regla para elegir los pocos números que sí dicen al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dicadores · línea base · resultado y proceso · medición · diagnóstic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blema sin indicador es una opinión: cómo medir sin engañars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ar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ió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e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.\n\n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blema sin indicador es una opinión: cómo medir sin engañars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t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rción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nel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s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be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da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as»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oce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blema sin indicador es una opinión: cómo medir sin engañars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mera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omin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12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m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12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ndona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odolog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écdo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blema sin indicador es una opinión: cómo medir sin engañars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ej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?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ament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mét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m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oblema sin indicador es una opinión: cómo medir sin engañars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indicador que se cumple so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 con las metas que suben sin que nada mejore. «Número de capacitaciones realizadas» aumenta aunque nadie aprenda; «recursos ejercidos» sube aunque el problema empeore; «atenciones registradas» crece si se baja el estándar para inflar la cola. A esto se llam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medición mal dirig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incentivo se corre hacia la cifra y se abandona el propósito. Antes de adoptar un indicador, imagina cómo se podría «cumplir» sin resolver el problema; si es fácil de inflar, añade un indicador de resultado que lo vigile o cambia la meta por una que exija impacto re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problema sin indicador es una opinión: cómo medir sin engaña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de seguridad alimentaria reporta: «Se entregaron 40 mil despensas». ¿Qué le falta a ese indicador para demostrar que el programa está funciona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entregar despensas es en sí la prueba del éx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indicador de resultado y su línea base, por ejemplo la reducción de % de niños con desnutrición en la zona respecto al valor medido antes del progr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cifra más grande: reportar 100 mil despensas en lugar de 40 mi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 el denominador para que el porcentaje se vea mej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problema a la línea b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ltado y proceso: dos termómetros que no miden lo mism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dicador de proceso dice si la gestión avanza; el de resultado dice si el problema retrocede. Solo el segundo, comparado con su línea base, prueba el impa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iezas de un indicador útil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indicador necesita numerador y denominador claros, una fuente confiable y comparable, y una línea base medida antes de interveni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problema sin indicador es una opinión: cómo medir sin engaña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indicador de proceso —por ejemplo «número de obras iniciadas»— sube cada año, eso demuestra que el problema público que atiende el programa está mejora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indicadores y línea base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indicador de resultado mide el estado del problema; el de proceso mide la actividad de la gest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línea base es el valor del indicador medido antes de intervenir, con el mismo método que se usará despu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ientras más indicadores incluya un programa, mayor será la probabilidad de que resuelva el problem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indicador sin denominador claro ni fuente comparable no sirve para evaluar cambi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el problema que definiste en la lección anterior. Escribe un indicador de resultado y uno de proceso, precisa su numerador y denominador, indica qué fuente usarías y cómo y cuándo medirías la línea base antes de interven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solo alcanzaste a escribir cuántas actividades harás, tienes proceso; la pregunta por el resultado —qué cambia en la vida de la gente— sigue sin respond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indicadores y línea b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resultado de proceso, sabes fijar una línea base y detectas indicadores cosméticos. La siguiente lección (r02-oa01) ordena causas y efectos en el árbol de problem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el proceso mide actividad, el resultado mide el problema; sin línea base comparable no hay evidencia de cambio; y más indicadores no significan mejor diagnóstic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ia-r01-oa02"/>
              </a:rPr>
              <a:t><![CDATA[Del síntoma a la medición: indicadores y línea base del diagnóst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problema defini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me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Falta entend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qué 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esglosar sus causas y sus efectos en una estructura que resista el escrutinio. La siguiente lección (r02-oa01) enseñ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bol de 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ómo colocar el problema en el tronco, bajar a las causas raíz y subir a los efectos, para que la intervención ataque el origen y no las ramas. Un diagnóstico con indicadores pero sin mapa causal sigue siendo incomple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2026-10-24T06:15:19Z</dcterms:created>
  <dcterms:modified xsi:type="dcterms:W3CDTF">2026-10-24T06:15:19Z</dcterms:modified>
  <dc:title>Del síntoma a la medición: indicadores y línea base del diagnóstico</dc:title>
  <dc:description>Presentación editable del OA «Del síntoma a la medición: indicadores y línea base del diagnóstico». Enlace: https://politica.lumbre.lat/object/pp-dia-r01-oa02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