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mejor no gana: por qué la factibilidad decide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mejor no gana: por qué la factibilidad decide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mejor no gana: por qué la factibilidad decide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mejor no gana: por qué la factibilidad decide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mejor no gana: por qué la factibilidad decide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diseñar para convertir parte de la oposición en apoyo (incorporar certeza/regularización) y construir una coalición favorable, en lugar de chocar de frente contra el v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la estrategia correcta de gobernanza: lee el mapa de actores y ajusta para debilitar la resistencia e incorporar aliados. La 1 rinde lo valioso ante el primer obstáculo, confundiendo dificultad con imposibilidad. La 3 ignora que imponer sin coalición suele producir bloqueos, caos y reversión. La 4 es una evasiva que nunca llega a ninguna parte. La lección: los vetos se gestionan con diseño y construcción de apoyo, no se ignoran ni se acatan cieg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actibilidad política no se limita a acatar o aplastar a los vetos: se gestiona modificando el diseño para reacomodar intereses, ofrecer compensaciones y construir una coalición que haga la reforma realiz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dia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ambición no está reñida con la precisión: un objetivo accionable dice **qué, en quién, dónde, cuánto y para cuándo**. «Erradicar la desigualdad» es un valor orientador, no un objetivo de política: no permite asignar recursos, elegir instrumentos ni saber si se avanzó. La red correcta suele ser un **fin general** amplio respaldado por **objetivos específicos** medibles en cascada. La grandeza se demuestra fijando metas que sí pueden verificarse y rendirse, no declarando imposibles que eximen de precisar el cam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objetivo operativo es acotado, dirigido a una población y lugar, con magnitud y plazo verificables; los enunciados desmesurados e ilimitados no orientan decisiones ni permiten evaluar progr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un actor poderoso se opone, la prioridad técnicamente buena debe abandonarse de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es la capitulación mal disfrazada de realismo. Las demás son ciertas: la 1 define el mapeo de actores, la 2 introduce el costo de la inacción y la 4 describe la agenda en tres tiempos. El criterio integrador: factibilidad no es un filtro que descarta, sino un diagnóstico que **rediseña** —cambia el cómo, no renuncia al qué— para convertir lo valioso en gober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osición de un veto no implica abandono: la estrategia política ajusta el diseño, ofrece compensaciones y construye coalición para hacer la reforma realizable. Rendirse ante el primer bloqueo confunde dificultad con impos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prioridad que elegiste en la lección anterior. Mapea dos actores clave (interés y poder), estima el costo de la inacción y redacta un objetivo accionable con qué-quién-dónde-cuánto-cuándo. Finalmente, propón una ganancia rápida y una meta estructural ligada a la misma pri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factibilidad y obje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43" r:id="rId1"/>
    <p:sldLayoutId id="2481849044" r:id="rId2"/>
    <p:sldLayoutId id="2481849045" r:id="rId3"/>
    <p:sldLayoutId id="24818490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57cf76eb37dac961e605559b8a0a79244398f35be2057f1.jpg"/>
  <Relationship Id="rId3" Type="http://schemas.openxmlformats.org/officeDocument/2006/relationships/hyperlink" Target="https://politica.lumbre.lat/object/pp-dia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3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ernabl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tibi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onab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dia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la factibilidad política de una prioridad mediante actores, coaliciones y costo de la inacción, y transformarla en objetivos accionables y una agenda secuencial por plaz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bien no basta: hay que poder ejecutar lo elegido. Esta lección cierra el diagnóstico midiendo la factibilidad política de la prioridad —mapea quién sostiene y quién se opone, con qué poder e incentivos, y calcula el costo político de la inacción— y la convierte en objetivos accionables formulados con claridad y en una agenda secuencial que distingue ganancias rápidas, base institucional y metas de largo pla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actibilidad política · mapeo de actores · coalición de apoyo · objetivos accionables · agenda secuenci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z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p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i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is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.\n\nEvalu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mente)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feren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a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yer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tiv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si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d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d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s.\n\n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z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re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»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 en tres tiempos, no en u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o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ictor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gib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mejor no gana: por qué la factibilidad decide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íz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en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rt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mejor no gana: por qué la factibilidad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agnóstico prioriza formalizar el transporte informal. El mapeo de actores muestra que los transportistas informales tienen alto poder de movilización y se oponen, pero parte de sus demandas (certeza de ingreso) podría integrarse al diseño. ¿Qué recomienda la lectura de factibilidad polít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bandonar la prioridad: si alguien poderoso se opone, ninguna reforma es posi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iseñar para convertir parte de la oposición en apoyo (incorporar certeza/regularización) y construir una coalición favorable, en lugar de chocar de frente contra el ve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mponer la reforma sin consultar: la resistencia es irracional y solo se vence aplicando la le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stergar indefinidamente hasta que los transportistas desaparezcan por sí sol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factibilidad a la agen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eo de actores: interés por po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actor se ubica según si le conviene o le perjudica la reforma (interés) y cuánta capacidad tiene para imponer o bloquear (poder). La estrategia cambia según la posi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tiempos de la agenda accion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s rápidas generan credibilidad; la base institucional sostiene el cambio; las metas estructurales transforman la raíz. Los tres se coordinan en una secuenci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mejor no gana: por qué la factibilidad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objetivo de política bien formulado debe ser tan amplio y ambicioso como «erradicar por completo la desigualdad en el municipio», para no limitar la imaginación del dis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factibilidad y cierre del diagnóstic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factibilidad se evalúa mapeando el interés y el poder de los actores, incluidos los que tienen capacidad de v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siderar el costo político de la inacción reordena la discusión frente a quienes solo objetan el costo de la refor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un actor poderoso se opone, la prioridad técnicamente buena debe abandonarse de inmediat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agenda secuencial combina ganancias rápidas, construcción institucional y metas estructurales de largo plaz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prioridad que elegiste en la lección anterior. Mapea dos actores clave (interés y poder), estima el costo de la inacción y redacta un objetivo accionable con qué-quién-dónde-cuánto-cuándo. Finalmente, propón una ganancia rápida y una meta estructural ligada a la misma priorid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objetivo no podría aparecer en una tarjeta de rendición de cuentas con un número y una fecha, todavía es un anhelo, no un obje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factibilidad y objetiv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evaluaste la factibilidad política y cerraste el diagnóstico en objetivos accionables y agenda secuencial. Completaste el curso: el diagnóstico está listo para entrar al dise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la factibilidad rediseña y construye coalición, no abandona; considera el costo de la inacción; formula objetivos con qué-quién-dónde-cuánto-cuándo; y ordena la agenda en tres tiemp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3-oa02"/>
              </a:rPr>
              <a:t><![CDATA[De la prioridad a lo gobernable: factibilidad política y objetivos acciona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 recorrido el camino completo del diagnóstic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dato al 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bol causal ver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ibilidad con objetivos accio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producto —un problema bien medido, causalmente sólido, priorizado con criterio y formulado en objetivos realizables— es la materia prima de todo buen diseño. Los cursos siguientes de la especialidad (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 del cambio y 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 para pol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 parten exactamente de aquí: de un diagnóstico que ya no es un informe archivado, sino el plano de una intervención defendib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2026-10-24T09:06:10Z</dcterms:created>
  <dcterms:modified xsi:type="dcterms:W3CDTF">2026-10-24T09:06:10Z</dcterms:modified>
  <dc:title>De la prioridad a lo gobernable: factibilidad política y objetivos accionables</dc:title>
  <dc:description>Presentación editable del OA «De la prioridad a lo gobernable: factibilidad política y objetivos accionables». Enlace: https://politica.lumbre.lat/object/pp-dia-r03-oa02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