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es un reloj: quién decide qué, y cuándo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es un reloj: quién decide qué, y cuándo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es un reloj: quién decide qué, y cuándo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es un reloj: quién decide qué, y cuándo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iseñar el proyecto con indicadores y costo, y presentarlo durante la etapa de formulación, cuando el presupuesto del próximo año se está construy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ataca la ventana correcta del ciclo. La 1 es reactiva: depender de imprevistos no es planear. La 3 es posible pero costosa y politizada; mover dinero ya asignado es mucho más difícil que conseguirlo nuevo en la formulación. La 4 puede crear presión pero no sustituye entrar al trámite técnico. La lección central: el presupuesto se decide antes de que exista; quien entiende el reloj del ciclo diseña **a tiempo** y con la **tarea hecha** (indicador + cost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ormulación es la etapa con mayor margen: ahí tu propuesta compite por recursos aún no asignados. Presentar un proyecto ya calculado, con indicadores y costo, justo antes de que cierre la formulación multiplica las probabilidades de que se vuelva 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pre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a es la asimetría temporal que la lección resalta. Antes de aprobar, tu propuesta compite por dinero libre; después, mover una partida implica quitarle recursos a otro proyecto, con resistencia de quien los pierde y con procedimientos engorrosos. Esto no significa que esté todo perdido a mitad de año —siempre hay bolsas de imprevistos y renegotiaciones—, pero el costo político y administrativo sube muchísimo. La consecuencia práctica es clara: el mejor momento para pelear por tu programa es antes de que el presupuesto ex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argen se estrecha drásticamente tras la aprobación: ya casi solo caben reasignaciones o imprevistos, trámites lentos y politizados. La formulación es cuando se compite por recursos aún no asign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mayor parte del margen para añadir un nuevo programa está en la ejecución, cuando ya corre el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invierte la asimetría temporal del ciclo. La 1 describe la formulación, la 2 la aprobación como acto constitutivo y la 4 el control. Creer que se puede conseguir dinero fresco a mitad de año es la ingenuidad que frustra a muchos buenos proyectos: se les ocurrió tarde en el reloj equivocado. La sabiduría presupuestal es cronológica antes que téc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argen para añadir gasto nuevo es máximo en la formulación y se estrecha luego; en la ejecución avanzada solo quedan reasignaciones difíciles porque el dinero ya está repar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Localiza en el calendario de tu municipio o estado en qué meses ocurre la formulación del presupuesto del año siguiente. Con esa fecha, planifica hacia atrás: cuándo tendrás listos el costo y los indicadores de tu programa y a qué aliado interno necesitas sumar antes del cierre. Explica por qué entrar en la formulación, y no después, cambia tus probabil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l ciclo presupuest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575" r:id="rId1"/>
    <p:sldLayoutId id="2481842576" r:id="rId2"/>
    <p:sldLayoutId id="2481842577" r:id="rId3"/>
    <p:sldLayoutId id="248184257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ca6a8eccc7d8de61603ebdccab6e380d2fca9656294992b1.jpg"/>
  <Relationship Id="rId3" Type="http://schemas.openxmlformats.org/officeDocument/2006/relationships/hyperlink" Target="https://politica.lumbre.lat/object/pp-pre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rmula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oba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u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pre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r las cuatro etapas del ciclo presupuestario —formulación, aprobación, ejecución y control— identificando los actores, los tiempos y las ventanas donde se decide realmente una parti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no es un documento estático sino un proceso con reloj. Esta lección recorre el ciclo anual en sus cuatro etapas: la formulación por las secretarías de finanzas y las áreas usuarias, la aprobación por el congreso o el cabildo, la ejecución a lo largo del año y el control por los órganos internos y la auditoría. Se identifican los actores de cada fase y las ventanas de oportunidad donde una propuesta puede volverse part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iclo presupuestario · formulación · aprobación · ejecución · auditorí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es un reloj: quién decide qué, y cuánd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Ha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es un reloj: quién decide qué, y cuánd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.\n\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o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es un reloj: quién decide qué, y cuánd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met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ign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vi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tiz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es un reloj: quién decide qué, y cuánd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.\n\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es un reloj: quién decide qué, y cuánd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ño del gasto empieza con prisa y termina con urg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jecución tiene una trampa muy mexicana: en los primeros meses nadie gasta (no se liberan partidas, no se licita a tiempo) y en los últim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jerce a toda pri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no «devolver» el dinero. Eso produce dos males: servicios que arrancan tarde y compras apresuradas de fin de año donde la calidad se sacrifica por «no perder el recurso». Si diseñas un programa, presupuest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prevé liberaciones tempranas y metas trimestrales. El dinero que no se gasta a tiempo se pierde, y el que se gasta corriendo suele malograrse; el arte está en el ritmo, no en la pris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es un reloj: quién decide qué, y cuá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irectora municipal quiere crear una casa de acogida para mujeres violentadas y aún no tiene presupuesto. Según el ciclo presupuestario, ¿cuál es su mejor movimien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perar a que el dinero aparezca en algún fondo de emergencia durante el a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iseñar el proyecto con indicadores y costo, y presentarlo durante la etapa de formulación, cuando el presupuesto del próximo año se está construyen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 al cabildo una reasignación inmediata de otra partida ya ejecutada, sin prepar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ar la necesidad en redes y confiar en que la presión social financie la ob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etapas y sus due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iclo, cuatro lenguaj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pasa por cuatro manos: la técnica de la formulación, la política de la aprobación, la administración de la ejecución y el derecho del contro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43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está la ventana de oportunida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147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gen de acción es alto al inicio del ciclo y se estrecha conforme avanza: en la ejecución ya se juega con lo asigna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es un reloj: quién decide qué, y cuá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aprobado y en marcha el año presupuestal, conseguir recursos nuevos para un programa es igual de fácil que lo era durante la formul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el ciclo presupuestari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formulación integra las necesidades de las áreas y se negocia contra los ingresos espera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n la aprobación del congreso o del cabildo, el proyecto de presupuesto no tiene validez leg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ayor parte del margen para añadir un nuevo programa está en la ejecución, cuando ya corre el diner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ntrol lo ejercen los órganos internos y la auditoría superior sobre la legalidad y el resultado del gast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 en el calendario de tu municipio o estado en qué meses ocurre la formulación del presupuesto del año siguiente. Con esa fecha, planifica hacia atrás: cuándo tendrás listos el costo y los indicadores de tu programa y a qué aliado interno necesitas sumar antes del cierre. Explica por qué entrar en la formulación, y no después, cambia tus probabilidad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cuándo cierra la formulación en tu administración, averígualo: es el dato más valioso para cualquiera que quiera financiar una polít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ciclo presupuesta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las etapas, sus actores y sobre todo la ventana de oportunidad de la formulación. La siguiente lección (r02-oa01) aterriza la teoría del cambio en el costeo por resulta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cuatro etapas con dueños distintos; el margen máximo está al inicio; y la trampa del gasto es la prisa de fin de añ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1-oa02"/>
              </a:rPr>
              <a:t><![CDATA[El ciclo del presupuesto: formular, aprobar, ejecutar y audit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leer la arquitectura y correr el reloj del presupuesto. Falta el puente que une este curso con el anterior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la teoría del cambio en 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¿Cuánto cuesta lograr un resultado, no solo hacer una actividad? La siguiente lección (r02-oa01) enseñ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eo por 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stimar el costo unitario de lo que tu política entrega y de lo que pretende cambiar, para pasar de «cuánto quiero» a «cuánto cuesta este resultado y por qué vale la pena». Aquí tu cadena causal deja de ser un diagrama y se vuelve una cotización defendibl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2026-10-24T07:18:22Z</dcterms:created>
  <dcterms:modified xsi:type="dcterms:W3CDTF">2026-10-24T07:18:22Z</dcterms:modified>
  <dc:title>El ciclo del presupuesto: formular, aprobar, ejecutar y audituar</dc:title>
  <dc:description>Presentación editable del OA «El ciclo del presupuesto: formular, aprobar, ejecutar y audituar». Enlace: https://politica.lumbre.lat/object/pp-pre-r01-oa02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