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pre-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pre-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cuánto gasto, es cuánto cuesta lograrlo»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cuánto gasto, es cuánto cuesta lograrlo»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cuánto gasto, es cuánto cuesta lograrlo»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cuánto gasto, es cuánto cuesta lograrlo»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cuánto gasto, es cuánto cuesta lograrl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costo por deserción efectivamente evitada (becarios que permanecen en la escuela gracias a la beca), que exige conocer la tasa de permanencia real y suele ser mayor que el costo nominal por bec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es la respuesta del costeo por resultados: el denominador es el cambio, no el listado. La 1 usa el producto (becarios) como si fuera el resultado: es más fácil de presumir y menos útil para decidir. La 3 es falsa: casi siempre se puede calcular. La 4 ignora el propósito mismo del programa. Esta lección conecta con la de indicadores: así como el indicador de resultado no es el de proceso, el **costo de resultado** no es el **costo de producto**; elegir el correcto es elegir sobre qué verdad vas a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orientado a resultados usa un denominador de RESULTADO (deserciones evitadas), no de producto (becarios). Eso suele dar un costo mayor por unidad lograda, pero es el honesto: revela cuánto cuesta de verdad el cambio, no solo cuánto cuesta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pre-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p-pre-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describes el presupuesto incremental de base cero, justo lo que el costeo por resultados supera. Empezar por «cuánto se gastó antes» perpetúa ineficiencias —una partida vive solo porque existió el año pasado— y nunca pregunta si el dinero compra el resultado. Empezar por el resultado obliga a justificar cada eslabón de la cadena causal y abre la puerta a comparar alternativas. La diferencia es filosófica antes que técnica: un método administra el pasado, el otro compra fut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e es el método tradicional incremental. El costeo por resultados hace lo inverso: define primero el resultado deseado y calcula cuánto cuesta producirlo, eslabón por eslabón, preguntando por el cambio y no por el antecedente con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pre-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l costeo por resultados consiste en tomar el gasto del año anterior y sumarle la inf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incorrecta: confunde el método incremental con el de resultados. La 1 fija la distinción producto/resultado, la 2 muestra el poder del denominador y la 3 explica la comparación de alternativas. El costeo por resultados es heredero directo del curso anterior: el mismo cuidado que exige elegir un indicador de resultado en lugar de uno de proceso se exige al elegir un costo de resultado en lugar de un costo de i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mar inflación al gasto anterior es el método incremental tradicional. El costeo por resultados define el resultado primero y calcula su costo, comparando cómo lograrlo de forma más e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p-pre-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u política y su meta del curso anterior. Calcula su costo unitario de dos maneras: con un denominador de producto (personas atendidas) y con uno de resultado (cambios logrados). Explica por qué el segundo es mayor y qué te revela sobre la eficiencia real de tu diseño. Luego estima, aunque sea en orden de magnitud, el costo de no hac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pre-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costeo por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p-pre-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8948" r:id="rId1"/>
    <p:sldLayoutId id="2481848949" r:id="rId2"/>
    <p:sldLayoutId id="2481848950" r:id="rId3"/>
    <p:sldLayoutId id="24818489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82bc9fa45eeca2604ec30134db02977bdcd059792ce9b11.jpg"/>
  <Relationship Id="rId3" Type="http://schemas.openxmlformats.org/officeDocument/2006/relationships/hyperlink" Target="https://politica.lumbre.lat/object/pp-pre-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p-pre-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e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l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r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g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p-pre-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el costo de los productos y de los resultados de una política, calcular costos unitarios y usar la comparación de alternativas para defender que una intervención es eficiente con el dinero solici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ar no es sumar facturas: es calcular cuánto cuesta lograr un cambio. Esta lección enseña a costear por resultados, no solo por actividades. Se distingue el costo de los productos (lo que entregas) del costo del resultado (lo que cambia en la población) y se construye el costo unitario con un denominador de logro real. Se introduce la comparación entre alternativas para justificar por qué tu diseño es la opción más eficient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eo por resultados · costo unitario · eficiencia · alternativas · presupues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i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ít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u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i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l.\n\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v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e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ectiv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uz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er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c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ta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v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omi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st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rdi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omin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x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si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du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ú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de no hacer nada también se calcu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ac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ve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ol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érd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a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r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ven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cuánto gasto, es cuánto cuesta lograrl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ers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ver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vi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y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g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gra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a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ven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z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s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fr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nest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s cuánto gasto, es cuánto cuesta lograr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grama de becas cuesta 12 millones y «beneficia a 1,000 becarios». ¿Qué costo unitario revela MEJOR la eficiencia del programa orientada a resultad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2,000 pesos por becario, porque esa es la cifra direct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puede calcular un costo unitario en un programa de bec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 por deserción efectivamente evitada (becarios que permanecen en la escuela gracias a la beca), que exige conocer la tasa de permanencia real y suele ser mayor que el costo nominal por becario.]]></a:t>
            </a:r>
          </a:p>
        </p:txBody>
      </p:sp>
      <p:sp>
        <p:nvSpPr>
          <p:cNvPr id="8" name=""/>
          <p:cNvSpPr txBox="1"/>
          <p:nvPr/>
        </p:nvSpPr>
        <p:spPr>
          <a:xfrm>
            <a:off x="666750" y="2543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o de administrar el programa, sin contar las bec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sumar facturas a calcular resul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s niveles de costo que no son lo mismo.]]></a:t>
            </a:r>
          </a:p>
        </p:txBody>
      </p:sp>
      <p:sp>
        <p:nvSpPr>
          <p:cNvPr id="9" name=""/>
          <p:cNvSpPr txBox="1"/>
          <p:nvPr/>
        </p:nvSpPr>
        <p:spPr>
          <a:xfrm>
            <a:off x="514350" y="1866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sto del producto mide la entrega; el costo del resultado mide el cambio. Solo el segundo permite comparar qué política compra más impacto por peso.]]></a:t>
            </a:r>
          </a:p>
        </p:txBody>
      </p:sp>
      <p:sp>
        <p:nvSpPr>
          <p:cNvPr id="10"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43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denominador decide la verdad del costo unitario.]]></a:t>
            </a:r>
          </a:p>
        </p:txBody>
      </p:sp>
      <p:sp>
        <p:nvSpPr>
          <p:cNvPr id="12" name=""/>
          <p:cNvSpPr txBox="1"/>
          <p:nvPr/>
        </p:nvSpPr>
        <p:spPr>
          <a:xfrm>
            <a:off x="514350" y="3514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vidir el costo entre asistentes da un número bajo; dividirlo entre quienes realmente aplican el cambio da el costo honesto, más alto pero informativ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s cuánto gasto, es cuánto cuesta lograrl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steo por resultados parte de calcular cuánto costó el año pasado y ajustar la cifra con inflación, para luego repartirla por capítulos contabl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costeo por resultado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del producto mide la entrega; el costo del resultado mide el cambio en la pobl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sto unitario cambia radicalmente según si el denominador son asistentes o logros rea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alternativas de costo por resultado permite argumentar cuál opción compra más impacto por pe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steo por resultados consiste en tomar el gasto del año anterior y sumarle la infl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u política y su meta del curso anterior. Calcula su costo unitario de dos maneras: con un denominador de producto (personas atendidas) y con uno de resultado (cambios logrados). Explica por qué el segundo es mayor y qué te revela sobre la eficiencia real de tu diseño. Luego estima, aunque sea en orden de magnitud, el costo de no hacer n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s dos costos unitarios son casi iguales, quizá tu denominador de «resultado» en realidad sigue siendo un producto disfraz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osteo por resulta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costo de producto y de resultado, calculas costos unitarios y comparas alternativas. La siguiente lección (r02-oa02) arma la matriz que ata presupuesto, indicadores y meta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costeo por resultados empieza por el resultado, no por la factura anterior; y el denominador decide la verdad del núm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p-pre-r02-oa01"/>
              </a:rPr>
              <a:t><![CDATA[Costeo por resultados: del gasto corriente al costo de lograr un camb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alcular cuánto cuesta un resultado. Falta ]]></a:t>
            </a:r>
            <a:r>
              <a:rPr lang="en-US" b="1" strike="noStrike" sz="2100" spc="0" u="none" cap="none">
                <a:solidFill>
                  <a:srgbClr val="1B2438">
                    <a:alpha val="100000"/>
                  </a:srgbClr>
                </a:solidFill>
                <a:latin typeface="Calibri"/>
              </a:rPr>
              <a:t><![CDATA[ordenar la conversación]]></a:t>
            </a:r>
            <a:r>
              <a:rPr lang="en-US" strike="noStrike" sz="2100" spc="0" u="none" cap="none">
                <a:solidFill>
                  <a:srgbClr val="1B2438">
                    <a:alpha val="100000"/>
                  </a:srgbClr>
                </a:solidFill>
                <a:latin typeface="Calibri"/>
              </a:rPr>
              <a:t><![CDATA[: unir en un solo tablero los objetivos, los indicadores, las metas y los recursos de tu política —la ]]></a:t>
            </a:r>
            <a:r>
              <a:rPr lang="en-US" b="1" strike="noStrike" sz="2100" spc="0" u="none" cap="none">
                <a:solidFill>
                  <a:srgbClr val="1B2438">
                    <a:alpha val="100000"/>
                  </a:srgbClr>
                </a:solidFill>
                <a:latin typeface="Calibri"/>
              </a:rPr>
              <a:t><![CDATA[matriz de indicadores presupuestal]]></a:t>
            </a:r>
            <a:r>
              <a:rPr lang="en-US" strike="noStrike" sz="2100" spc="0" u="none" cap="none">
                <a:solidFill>
                  <a:srgbClr val="1B2438">
                    <a:alpha val="100000"/>
                  </a:srgbClr>
                </a:solidFill>
                <a:latin typeface="Calibri"/>
              </a:rPr>
              <a:t><![CDATA[ (la matriz de indicadores del paquete económico), donde cada peso aprobado queda ligado a un indicador y una meta verificable. La siguiente lección (r02-oa02) enseña a leer y construir esa matriz: el documento que hace que el presupuesto deje de ser una lista de montos y se convierta en una ]]></a:t>
            </a:r>
            <a:r>
              <a:rPr lang="en-US" b="1" strike="noStrike" sz="2100" spc="0" u="none" cap="none">
                <a:solidFill>
                  <a:srgbClr val="1B2438">
                    <a:alpha val="100000"/>
                  </a:srgbClr>
                </a:solidFill>
                <a:latin typeface="Calibri"/>
              </a:rPr>
              <a:t><![CDATA[promesa con evidencia]]></a:t>
            </a:r>
            <a:r>
              <a:rPr lang="en-US" strike="noStrike" sz="2100" spc="0" u="none" cap="none">
                <a:solidFill>
                  <a:srgbClr val="1B2438">
                    <a:alpha val="100000"/>
                  </a:srgbClr>
                </a:solidFill>
                <a:latin typeface="Calibri"/>
              </a:rPr>
              <a:t><![CDATA[. Es el lenguaje común entre quien diseña la política y quien la financ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2026-10-24T09:04:34Z</dcterms:created>
  <dcterms:modified xsi:type="dcterms:W3CDTF">2026-10-24T09:04:34Z</dcterms:modified>
  <dc:title>Costeo por resultados: del gasto corriente al costo de lograr un cambio</dc:title>
  <dc:description>Presentación editable del OA «Costeo por resultados: del gasto corriente al costo de lograr un cambio». Enlace: https://politica.lumbre.lat/object/pp-pre-r02-oa01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