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pp-pre-r02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pp-pre-r02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pp-pre-r02-oa02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tablero donde el dinero se obliga a dar la cara» (2 de 6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tablero donde el dinero se obliga a dar la cara» (3 de 6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tablero donde el dinero se obliga a dar la cara» (4 de 6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tablero donde el dinero se obliga a dar la cara» (5 de 6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tablero donde el dinero se obliga a dar la cara» (6 de 6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El indicador es «número de libros entregados», se reporta como resultado y crece año con año mientras el nivel de lectoescritura medido no mejo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2 describe la desconexión clásica: el indicador se cumple sin que el problema retroceda (la lección de indicadores que se cumplen solos). La 1 y la 4 son marcas de una matriz sana (vínculo meta-monto, denominador de resultado). La 3 es un buen mecanismo de verificación. La pregunta que destapa la matriz vacía siempre es la misma: «si el indicador sube y el monto sube, ¿mejora el problema de verdad?»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Usar un indicador de esfuerzo (libros entregados) como si fuera el resultado, y verlo crecer mientras el resultado real (lectoescritura) no mejora, es el sello de una matriz decorativa: mide actividad, no impacto, y disfraza el presupues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pp-pre-r02-oa02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pp-pre-r02-oa02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: reduce la matriz a burocracia, y ahí está justo su degeneración. Una tabla completa pero con indicadores cosméticos cumple el requisito y no cambia nada: se aprueba el gasto sin atarlo a ningún resultado. La calidad no está en llenar las celdas sino en elegir indicadores que respondan «si mejora, mejora el problema» y en maridar meta con monto. Tratada como trámite, la matriz es teatro; tratada como contrato, es rendición de cuent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matriz solo tiene sentido si sus indicadores son de resultado verificables y están ligados a metas y montos. Llenarla con indicadores decorativos o desconectados del presupuesto la convierte en un requisito vacío, no en herramienta de gest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pp-pre-r02-oa02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Mientras la tabla esté llena, el valor de la matriz no depende de qué indicadores se elija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rase 3 es incorrecta: confunde cumplimiento formal con utilidad real. La 1 define la estructura de la fila, la 2 describe la señal de desconexión y la 4 ubica su función de puente. El punto es que la matriz vale por la calidad de sus indicadores, no por tener todas sus celdas pintadas: ahí regresa el criterio SMART del curso anterior, ahora con una columna de dinero al l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lenar la tabla no basta: su valor depende de que los indicadores midan resultado verificable y estén ligados a metas y montos. Una matriz completa pero con indicadores decorativos es un requisito vací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pp-pre-r02-oa02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Diseña una fila completa de matriz de indicadores para tu política: objetivo, un indicador de resultado (no de esfuerzo), su línea base, la meta anual y el monto que la respalda. Verifícala con la pregunta de oro: si el indicador mejora y el monto se ejerce, ¿mejora de verdad el problema? Señala qué pasaría con tu meta si el monto se recortara a la mit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pp-pre-r02-oa02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2)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ckpoint: matriz de indicador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pp-pre-r02-oa02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46594" r:id="rId1"/>
    <p:sldLayoutId id="2481846595" r:id="rId2"/>
    <p:sldLayoutId id="2481846596" r:id="rId3"/>
    <p:sldLayoutId id="2481846597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c141d662529d0f03161c311a654a4576b7859c834fd981f31.jpg"/>
  <Relationship Id="rId3" Type="http://schemas.openxmlformats.org/officeDocument/2006/relationships/hyperlink" Target="https://politica.lumbre.lat/object/pp-pre-r02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c141d662529d0f03161c311a654a4576b7859c834fd981f32.jpg"/>
  <Relationship Id="rId3" Type="http://schemas.openxmlformats.org/officeDocument/2006/relationships/hyperlink" Target="https://politica.lumbre.lat/object/pp-pre-r02-oa02" TargetMode="External"/>
  <Relationship Id="rId4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pre-r02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pre-r02-oa02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pre-r02-oa02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pre-r02-oa02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pre-r02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pre-r02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pre-r02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pre-r02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pre-r02-oa02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pre-r02-oa02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pre-r02-oa02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pre-r02-oa02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pre-r02-oa02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pre-r02-oa02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pre-r02-oa02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pre-r02-oa02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pre-r02-oa02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pre-r02-oa02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pre-r02-oa02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triz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ndicadores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diom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mú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tr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supuest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pp-pre-r02-oa02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sultado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pp-pre-r02-oa02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pre-r02-oa02"/>
              </a:rPr>
              <a:t><![CDATA[La matriz de indicadores: el idioma común entre presupuesto y resulta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r y construir la matriz de indicadores que acompaña al presupuesto, ligando cada objetivo y partida a indicadores, líneas base y metas verificables, y detectar matrices cosméticas que disimulan la ausencia de resultado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pre-r02-oa02"/>
              </a:rPr>
              <a:t><![CDATA[La matriz de indicadores: el idioma común entre presupuesto y resulta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matriz de indicadores es el documento donde el presupuesto deja de ser una lista de montos y se vuelve una promesa medible. Esta lección enseña a leerla y a construirla: cómo cada objetivo de un programa se enlaza a un indicador, una línea base, una meta anual y un monto asignado. Se distingue la matriz que amarra dinero a resultados de la que solo cumple un requisito administrativo, y se dan señales para detectar indicadores decorativ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pre-r02-oa02"/>
              </a:rPr>
              <a:t><![CDATA[La matriz de indicadores: el idioma común entre presupuesto y resulta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matriz de indicadores · presupuesto por programas · metas anuales · línea base · rendición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tablero donde el dinero se obliga a dar la cara · 1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pre-r02-oa02"/>
              </a:rPr>
              <a:t><![CDATA[La matriz de indicadores: el idioma común entre presupuesto y resulta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nci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teriali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um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ama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triz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icado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gra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glo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icado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ica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ot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dó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ba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dó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idad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vo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n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ign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rt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vanc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qu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tablero donde el dinero se obliga a dar la cara · 2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pre-r02-oa02"/>
              </a:rPr>
              <a:t><![CDATA[La matriz de indicadores: el idioma común entre presupuesto y resulta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uz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r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cialidad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o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erri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um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o.\n\n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tri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ch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ie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mis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ifica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ció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ica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c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orción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j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dr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crific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um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vor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scaliz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du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qué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5242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orta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cuá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si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barás»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tablero donde el dinero se obliga a dar la cara · 3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pre-r02-oa02"/>
              </a:rPr>
              <a:t><![CDATA[La matriz de indicadores: el idioma común entre presupuesto y resulta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tri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g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ec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mp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triz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orati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icado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gi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n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quis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ministrativ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g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osib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ific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«gr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tisfa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blación»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onex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ent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ica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gu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ñ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c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icad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fuerz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fraza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or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rc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ivida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iza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ran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tablero donde el dinero se obliga a dar la cara · 4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pre-r02-oa02"/>
              </a:rPr>
              <a:t><![CDATA[La matriz de indicadores: el idioma común entre presupuesto y resulta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do.\n\n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ueb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tri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mp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endi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icado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si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jora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jo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dad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lema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igna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canz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verlo?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cesariamente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íncu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nto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orn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rrami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stió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tri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me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l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v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parado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iv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ica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tablero donde el dinero se obliga a dar la cara · 5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pre-r02-oa02"/>
              </a:rPr>
              <a:t><![CDATA[La matriz de indicadores: el idioma común entre presupuesto y resulta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1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3333750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3333750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eta sin monto es literatura; monto sin meta es cheque en blanc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9621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trem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cía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triz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iv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icad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igna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e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rá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anciado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n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igna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icad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hequ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lanc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ará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rá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rvió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2194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triz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s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ínculo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lig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s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g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ra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g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s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rás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end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scalices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idaje;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um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cí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í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n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ébi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tablero donde el dinero se obliga a dar la cara · 6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pre-r02-oa02"/>
              </a:rPr>
              <a:t><![CDATA[La matriz de indicadores: el idioma común entre presupuesto y resulta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1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390525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390525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gram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pre-r02-oa02"/>
              </a:rPr>
              <a:t><![CDATA[La matriz de indicadores: el idioma común entre presupuesto y resulta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tablero donde el dinero se obliga a dar la ca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s la matriz de indicadores de un programa de lectoescritura. ¿Cuál patrón sugiere una «matriz decorativa» o desconectada del presupuest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Cada indicador tiene línea base, meta anual y monto asignado, y el monto sube cuando la meta se amplí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343275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l indicador es «número de libros entregados», se reporta como resultado y crece año con año mientras el nivel de lectoescritura medido no mejor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pre-r02-oa02"/>
              </a:rPr>
              <a:t><![CDATA[La matriz de indicadores: el idioma común entre presupuesto y resulta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as metas se comparan contra una medición externa de aprendizaje cada cicl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9145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l monto por estudiante se relaciona explícitamente con la meta de estudiantes que alcanzan el nivel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se arma una fila de la matriz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pre-r02-oa02"/>
              </a:rPr>
              <a:t><![CDATA[La matriz de indicadores: el idioma común entre presupuesto y resulta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aridaje que da fuerza a la matriz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8669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 fila une objetivo, indicador, línea base, meta y monto asignado; si el vínculo entre meta y dinero se rompe, la matriz pierde su poder de comprometer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8670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2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1432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dos vacíos que delatan una matriz cosmética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51472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objetivo sin monto es un deseo; un monto sin indicador es un cheque en blanco. La matriz sana evita los do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pre-r02-oa02"/>
              </a:rPr>
              <a:t><![CDATA[La matriz de indicadores: el idioma común entre presupuesto y resulta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tablero donde el dinero se obliga a dar la ca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matriz de indicadores es un trámite administrativo de llenado obligatorio, así que da igual qué indicadores se elijan mientras la tabla esté complet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pre-r02-oa02"/>
              </a:rPr>
              <a:t><![CDATA[La matriz de indicadores: el idioma común entre presupuesto y resulta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afirmaciones sobre la matriz de indicadores. Localiza la incorrecta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a matriz liga cada objetivo a indicadores con línea base, meta anual y monto asignad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Un monto que crece mientras la meta del indicador no cambia revela posible desconexión entre dinero y resultad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Mientras la tabla esté llena, el valor de la matriz no depende de qué indicadores se elija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pre-r02-oa02"/>
              </a:rPr>
              <a:t><![CDATA[La matriz de indicadores: el idioma común entre presupuesto y resulta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a matriz es el puente que traduce la teoría del cambio al lenguaje presupuestal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pre-r02-oa02"/>
              </a:rPr>
              <a:t><![CDATA[La matriz de indicadores: el idioma común entre presupuesto y resulta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114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eña una fila completa de matriz de indicadores para tu política: objetivo, un indicador de resultado (no de esfuerzo), su línea base, la meta anual y el monto que la respalda. Verifícala con la pregunta de oro: si el indicador mejora y el monto se ejerce, ¿mejora de verdad el problema? Señala qué pasaría con tu meta si el monto se recortara a la mitad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7338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tu indicador es «dinero ejercido» o «eventos realizados», no escribiste un indicador de resultado: vuelve a la columna de met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pre-r02-oa02"/>
              </a:rPr>
              <a:t><![CDATA[La matriz de indicadores: el idioma común entre presupuesto y resulta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ckpoint: matriz de indicador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pre-r02-oa02"/>
              </a:rPr>
              <a:t><![CDATA[La matriz de indicadores: el idioma común entre presupuesto y resulta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Ya lees y construyes la matriz, detectas matrices decorativas y atás meta a monto. La siguiente lección (r03-oa01) lleva todo esto al terreno de la defensa y negociación presupuestal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766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cuerda: meta sin monto es literatura, monto sin meta es cheque en blanco; y el valor de la matriz está en la calidad del indicador, no en llenar celda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utocomproba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pre-r02-oa02"/>
              </a:rPr>
              <a:t><![CDATA[La matriz de indicadores: el idioma común entre presupuesto y resulta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 puedes traducir tu política a una matriz de presupuesto con indicadores y metas. Falta el momento de la verdad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eguir que ese dinero se apruebe y se defie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ante quien lo reparte. La siguiente lección (r03-oa01) entra en l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ación presupuest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cómo argumentar ante el cabildo, el congreso o la secretaría de hacienda, cómo priorizar cuando no alcanza para todo, y cómo defender tu partida cuando alguien más la quiere. Un presupuesto técnicamente impecable pero políticamente huérfano no sobrevive a la sesión de aprobación. Aquí se juega si tu teoría del cambio se financia o se queda en el caj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2026-10-24T08:25:21Z</dcterms:created>
  <dcterms:modified xsi:type="dcterms:W3CDTF">2026-10-24T08:25:21Z</dcterms:modified>
  <dc:title>La matriz de indicadores: el idioma común entre presupuesto y resultados</dc:title>
  <dc:description>Presentación editable del OA «La matriz de indicadores: el idioma común entre presupuesto y resultados». Enlace: https://politica.lumbre.lat/object/pp-pre-r02-oa02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