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rtida no se aprueba por ser buena: se aprueba por estar bien defendida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rtida no se aprueba por ser buena: se aprueba por estar bien defendida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rtida no se aprueba por ser buena: se aprueba por estar bien defendida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rtida no se aprueba por ser buena: se aprueba por estar bien defendida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rtida no se aprueba por ser buena: se aprueba por estar bien defendida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Por cada peso invertido en detección temprana se evitan costos mayores en abandono; con el monto pedido el indicador sube de 0 a X alumnos este año, con monitoreo verificable, y alinea con la prioridad del plan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es la defensa completa: da razones auditables y alineación. La 1 apela al agravio, que no reduce el riesgo del decisor. La 3 es vaga: «importante» no es un argumento, y no hay cifra ni meta. La 4 es amenaza, no persuasión, y quema puentes. La lección: un decisor sobrecargado aprueba lo que puede defender ante su propio jefe y ante la auditoría; tu trabajo es darle ese material, no exigirle leal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pción 2 integra las cuatro patas: evidencia de costo-beneficio, cifra de costo por resultado con meta verificable, mecanismo de monitoreo y alineación a una prioridad declarada. Baja el riesgo político de decir que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p-pre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indignación sincera pero sin argumento accionable no le sirve a quien debe decidir entre 40 pedidos y justificar su elección ante la auditoría y su superior. El componente moral puede motivarte a ti, pero la defensa gana cuando **baja el riesgo político de aprobar**: evidencia, cifra con meta, monitoreo y alineación. Esto no es cinismo: es respetar que el decisor tiene legítimamente que administrar escasez, y darle las herramientas para hacerlo bien cont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urgencia moral sin evidencia, costo por resultado, mecanismo de verificación y alineación no reduce el riesgo de decisión del que aprueba. La defensa eficaz da razones auditables y un pedido claro y financiable, no solo un imperativo ét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mejor defensa es apelar a la urgencia moral del problema y presentar el menor número posible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confunde convicción con persuasión. La 1 enumera las cuatro patas, la 2 explica la alineación y la 4 el manejo de objeciones. Nadie rechaza la sensibilidad social, pero un decisor no puede justificar un «sí» solo con indignación: necesita el material para defenderlo ante otros. La defensa une cabeza (dato, diseño, costo) con el por qué moral, sin reducirse a e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urgencia moral sin evidencia ni costo por resultado no reduce el riesgo de quien decide. La defensa eficaz combina razones auditables, cifras con meta y verificación; la emoción no sustituye el argumento accion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pre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guion de 3 minutos para defender la partida de tu política ante una autoridad que reparte recursos: abre con necesidad, da una evidencia, presenta tu costo por resultado con meta, demuestra alineación con una prioridad de esa administración, y cierra con un solo pedido cifrado y verificable. Prepara además una respuesta a la objeción «no hay diner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defensa presupues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pre-r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624" r:id="rId1"/>
    <p:sldLayoutId id="2481842625" r:id="rId2"/>
    <p:sldLayoutId id="2481842626" r:id="rId3"/>
    <p:sldLayoutId id="248184262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43881d3d209d2491c78b392c31f054cf5dcd60890bc4fca1.jpg"/>
  <Relationship Id="rId3" Type="http://schemas.openxmlformats.org/officeDocument/2006/relationships/hyperlink" Target="https://politica.lumbre.lat/object/pp-pre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pre-r03-oa01" TargetMode="External"/>
  <Relationship Id="rId3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a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gum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pre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y presentar un argumento presupuestal persuasivo ante el cabildo, el congreso o la secretaría de hacienda, integrando costo por resultado, evidencia, alineación a prioridades y manejo de las objeciones típicas del negociad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esupuesto técnicamente perfecto no se aprueba solo: se defiende. Esta lección enseña el arte de la defensa presupuestal: cómo armar un argumento que combine necesidad, evidencia, costo por resultado y alineación con las prioridades del plan, y cómo presentarlo ante quien reparte el dinero. Se analizan las objeciones clásicas del negociador —«no hay dinero», «¿por qué ahora?», «¿quién lo auditará?»— y las respuestas que sostienen la part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fensa presupuestal · argumentación · prioridades · objeciones · negociac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rtida no se aprueba por ser buena: se aprueba por estar bien defendid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undidad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ól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rtida no se aprueba por ser buena: se aprueba por estar bien defendid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gn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usibl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ab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sti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rtida no se aprueba por ser buena: se aprueba por estar bien defendid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s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t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sig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rtida no se aprueba por ser buena: se aprueba por estar bien defendid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an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itore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med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rtida no se aprueba por ser buena: se aprueba por estar bien defendid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bla el idioma de quien decide, no el tuy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del técnico es defender con jerga de su especialidad; el acierto del político es traducir. Ante hacienda, habla de costo por resultado, cobertura y riesgo presupuestal. Ante el área social, habla de población atendida y brechas. Ante el comunicador del equipo, habla de la historia del beneficiario concre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rtida no se aprueba por ser buena: se aprueba por estar bien defendid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ismo programa se defiende con tres discursos según el auditor. Y siempre, cierra con una cifra memorable y un solo pedido claro: no «necesitamos apoyo», sino «necesitamos X pesos para llevar el indicador de A a B en este año, y así lo van a poder verificar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laridad del pedido es la última señal de que sabes lo que hac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rtida no se aprueba por ser buena: se aprueba por estar bien defend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s ante la comisión de hacienda un programa de salud mental escolar. ¿Cuál apertura de argumento es la más eficaz para un decisor que tiene recursos limitados y muchos pedid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levamos años sin este programa y es lo mínimo que merecen los alumnos, así que exigimos su aprobación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Por cada peso invertido en detección temprana se evitan costos mayores en abandono; con el monto pedido el indicador sube de 0 a X alumnos este año, con monitoreo verificable, y alinea con la prioridad del plan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Necesitamos presupuesto para salud mental, porque es un tema muy importante hoy en día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Si no nos aprueban esto, los medios lo van a cuestionar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atas del argum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razones para que digan que s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gumento presupuestal se sostiene en necesidad, evidencia, costo por resultado y alineación; falta casi siempre la última, que es la que más aprueb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43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objeciones y su respues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14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 las negativas típicas —no hay dinero, por qué ahora, quién lo hará bien, y si falla— y prepárales respuesta con costo de inacción, ventana, monitoreo e hit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rtida no se aprueba por ser buena: se aprueba por estar bien defend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trategia más eficaz para defender una partida ante un decisor con recursos limitados es apelar al sentido de urgencia moral: insistir en que el problema es tan grave que aprobarlo es una obligación ética inelud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defensa presupuestal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argumento presupuestal se apoya en necesidad, evidencia, costo por resultado y alineación a prioridad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linear el pedido con prioridades ya declaradas facilita al decisor justificar su aprob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ejor defensa es apelar a la urgencia moral del problema y presentar el menor número posible de dat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ticipar las objeciones clásicas con respuestas preparadas desarma la negativa antes de que ocur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guion de 3 minutos para defender la partida de tu política ante una autoridad que reparte recursos: abre con necesidad, da una evidencia, presenta tu costo por resultado con meta, demuestra alineación con una prioridad de esa administración, y cierra con un solo pedido cifrado y verificable. Prepara además una respuesta a la objeción «no hay dinero»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cierre es «esperamos su apoyo» en lugar de una cifra y una meta, no has hecho un pedido: has hecho una suger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defensa presupues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armas el argumento en cuatro patas y anticipas objeciones. La siguiente lección (r03-oa02) cierra con la negociación y el ajuste durante la ejecu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baja el riesgo de decir que sí; alinea con prioridades; pide con cifra, meta y verificación, no con indign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03-oa0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ior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sig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ósit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pre-r03-oa01"/>
              </a:rPr>
              <a:t><![CDATA[Defensa presupuestal: cómo argumentar tu partida ante quien dec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ugur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2026-10-24T07:19:11Z</dcterms:created>
  <dcterms:modified xsi:type="dcterms:W3CDTF">2026-10-24T07:19:11Z</dcterms:modified>
  <dc:title>Defensa presupuestal: cómo argumentar tu partida ante quien decide</dc:title>
  <dc:description>Presentación editable del OA «Defensa presupuestal: cómo argumentar tu partida ante quien decide». Enlace: https://politica.lumbre.lat/object/pp-pre-r03-oa01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