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teo-r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teo-r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spués no significa por causa de: la pregunta de la atribución» (2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spués no significa por causa de: la pregunta de la atribución» (3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spués no significa por causa de: la pregunta de la atribución» (4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spués no significa por causa de: la pregunta de la atribución» (5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spués no significa por causa de: la pregunta de la atribución» (6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un municipio comparable que no recibió becas tuvo casi la misma línea de deserción antes, y su deserción NO bajó (o bajó mucho menos) durante el mismo perio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2 construye el contrafactual: la misma tendencia previa en un municipio sin programa descarta que la caída fuera general (economía, demografía), y la diferencia se atribuye a las becas. La 1 es justo la falacia post hoc: coincidencia no es causa. La 3 mide percepción, no impacto causal sobre la deserción. La 4 es cumplimiento de gasto, un indicador de esfuerzo aguas arriba. La lección: tu efecto es la diferencia frente a lo que habría pasado sin ti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mparar el grupo tratado contra un grupo similar (contrafactual) que no recibió el programa y que iba igual antes, aislando la diferencia atribuible a la intervención, es el diseño más sólido de los list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teo-r03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pp-teo-r03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Esta es la confusión central que toda la lección desmonta: el cambio observado después de la intervención no está limpio de otras causas. El mundo pudo haber mejorado igual o más sin el programa, o el progreso pudo deberse a un factor ajeno. Para atribuir hace falta estimar el contrafactual —con un grupo de comparación o una línea de tendencia— y quedarse con la diferencia extra atribuible a la intervención. En política esto importa doble: los créditos prestados se cobran caro cuando llega la evaluación independ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n contrafactual no hay atribución: la mejora podría deberse a tendencias preexistentes, a factores externos o a otras políticas simultáneas. Que el indicador suba después prueba correlación temporal, no causa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teo-r03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el indicador mejoró justo después del programa, la mejora se atribuye de manera directa y exclusiva al progra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incorrecta: confunde secuencia con consecuencia, el error que la lección combate. La 1 define el contrafactual, la 2 describe el diseño más robusto y la 4 recuerda que el contrafactual también protege (evitar un daño es un logro aunque la cifra no baje). Pensar en contrafactual es la vacuna contra el autoengaño y contra la propaganda ajena: siempre pregúntate qué habría pasado sin esa interven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oincidencia temporal (mejoró después) no implica causalidad: es la falacia post hoc. Atribuir exige estimar el contrafactual y aislar el efecto de tendencias y factores externos que habrían actuado igualm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teo-r03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la meta y el indicador de resultado de tu secuencia (r01-r02). Diseña cómo estimarías el contrafactual para una evaluación de impacto: ¿usarías línea de tendencia, un grupo de comparación o diferencias en diferencias? Describe qué grupo serviría de comparación, por qué sería comparable y qué evidencia descartaría que la mejora fue solo tendencia gener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teo-r03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atribución y contrafact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teo-r03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9001" r:id="rId1"/>
    <p:sldLayoutId id="2481849002" r:id="rId2"/>
    <p:sldLayoutId id="2481849003" r:id="rId3"/>
    <p:sldLayoutId id="248184900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e5d91f45bd4fe88b5bda479b85f19953397f45a9b87c6121.jpg"/>
  <Relationship Id="rId3" Type="http://schemas.openxmlformats.org/officeDocument/2006/relationships/hyperlink" Target="https://politica.lumbre.lat/object/pp-teo-r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teo-r03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teo-r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teo-r03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teo-r03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teo-r03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teo-r03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teo-r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teo-r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teo-r0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teo-r0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teo-r03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teo-r03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teo-r03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teo-r03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teo-r03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teo-r03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teo-r03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teo-r03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teo-r03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valu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pa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tribu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azonamient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factual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p-teo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teo-r03-oa02"/>
              </a:rPr>
              <a:t><![CDATA[Evaluación de impacto: atribución y el razonamiento contrafactu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correlación de causalidad en la evaluación de una política, aplicar el razonamiento contrafactual y reconocer diseños (grupo de comparación, línea de tendencia, diferencias en diferencias) que permiten atribuir el cambio a la intervenció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teo-r03-oa02"/>
              </a:rPr>
              <a:t><![CDATA[Evaluación de impacto: atribución y el razonamiento contrafactu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el problema mejorara después de tu programa no prueba que tu programa lo mejorara. Esta lección cierra el curso con la pregunta más difícil y más honesta de la política pública: la atribución. Enseña el razonamiento contrafactual —comparar el mundo real contra el mundo alternativo donde no hubo intervención— y presenta diseños de evaluación que separan el efecto causal del ruido: grupos de comparación, líneas de tendencia y diferencias en diferenci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teo-r03-oa02"/>
              </a:rPr>
              <a:t><![CDATA[Evaluación de impacto: atribución y el razonamiento contrafactu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valuación de impacto · atribución · contrafactual · causalidad · diseño de evaluació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pués no significa por causa de: la pregunta de la atribución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teo-r03-oa02"/>
              </a:rPr>
              <a:t><![CDATA[Evaluación de impacto: atribución y el razonamiento contrafactu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ito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ó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ó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ont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r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y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onom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ultáne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gráf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z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a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pués no significa por causa de: la pregunta de la atribución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teo-r03-oa02"/>
              </a:rPr>
              <a:t><![CDATA[Evaluación de impacto: atribución y el razonamiento contrafactu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ostrarlos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sub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?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bie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id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am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fact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fact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r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ibu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venció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pués no significa por causa de: la pregunta de la atribución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teo-r03-oa02"/>
              </a:rPr>
              <a:t><![CDATA[Evaluación de impacto: atribución y el razonamiento contrafactu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factu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éb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tu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yec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ven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v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med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ági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l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si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al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bu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i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e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si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on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pués no significa por causa de: la pregunta de la atribución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teo-r03-oa02"/>
              </a:rPr>
              <a:t><![CDATA[Evaluación de impacto: atribución y el razonamiento contrafactu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eccionadas—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b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ib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vención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b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t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d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factu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pués no significa por causa de: la pregunta de la atribución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teo-r03-oa02"/>
              </a:rPr>
              <a:t><![CDATA[Evaluación de impacto: atribución y el razonamiento contrafactu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umildad del contrafactu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m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onam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factu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p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a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abl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uestr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rí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rrid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lob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d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pués no significa por causa de: la pregunta de la atribución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teo-r03-oa02"/>
              </a:rPr>
              <a:t><![CDATA[Evaluación de impacto: atribución y el razonamiento contrafactu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or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factu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la—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ibu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?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?»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ec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l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te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79082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ri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tad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teo-r03-oa02"/>
              </a:rPr>
              <a:t><![CDATA[Evaluación de impacto: atribución y el razonamiento contrafactu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spués no significa por causa de: la pregunta de la atribu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s lanzar un programa de becas, la deserción bajó 5 puntos en el municipio. ¿Cuál evidencia da la atribución de impacto MÁS fuer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la deserción bajara justo después de arrancar el programa, porque la coincidencia temporal ya lo demuest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un municipio comparable que no recibió becas tuvo casi la misma línea de deserción antes, y su deserción NO bajó (o bajó mucho menos) durante el mismo period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teo-r03-oa02"/>
              </a:rPr>
              <a:t><![CDATA[Evaluación de impacto: atribución y el razonamiento contrafactu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una encuesta de satisfacción diga que las familias están contentas con las bec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el presupuesto del programa se ejerció al 100%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imar el contrafactual, de menos a más robus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teo-r03-oa02"/>
              </a:rPr>
              <a:t><![CDATA[Evaluación de impacto: atribución y el razonamiento contrafactu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fecto real es la distancia al mundo alternativ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ambio que se observa en todos lados no es mérito de la intervención; el efecto atribuible es la diferencia extra del grupo tratado frente al contrafactu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867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43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diseños, del más débil al más fuer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5147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ínea de tendencia proyecta el pasado; el grupo de comparación trae un gemelo sin intervención; y las diferencias en diferencias combinan ambos para descontar tendencias comun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teo-r03-oa02"/>
              </a:rPr>
              <a:t><![CDATA[Evaluación de impacto: atribución y el razonamiento contrafactu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spués no significa por causa de: la pregunta de la atribu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indicador de resultado mejora claramente después de implementar una política, eso demuestra de forma suficiente que la política causó la mejo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teo-r03-oa02"/>
              </a:rPr>
              <a:t><![CDATA[Evaluación de impacto: atribución y el razonamiento contrafactu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atribución y contrafactual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contrafactual es el escenario de lo que habría pasado con el mismo grupo si la intervención no hubiera ocurri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s diferencias en diferencias descuentan las tendencias comunes comparando tratado y grupo de control antes y despué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el indicador mejoró justo después del programa, la mejora se atribuye de manera directa y exclusiva al program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teo-r03-oa02"/>
              </a:rPr>
              <a:t><![CDATA[Evaluación de impacto: atribución y el razonamiento contrafactu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a política pudo haber evitado un peor resultado aunque el indicador no mejore; solo el contrafactual lo revel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teo-r03-oa02"/>
              </a:rPr>
              <a:t><![CDATA[Evaluación de impacto: atribución y el razonamiento contrafactu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la meta y el indicador de resultado de tu secuencia (r01-r02). Diseña cómo estimarías el contrafactual para una evaluación de impacto: ¿usarías línea de tendencia, un grupo de comparación o diferencias en diferencias? Describe qué grupo serviría de comparación, por qué sería comparable y qué evidencia descartaría que la mejora fue solo tendencia genera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teo-r03-oa02"/>
              </a:rPr>
              <a:t><![CDATA[Evaluación de impacto: atribución y el razonamiento contrafactu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nombrar un grupo «sin programa» razonablemente comparable, reconoce que tu atribución será débil y dilo con honestidad en el repor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atribución y contrafactu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teo-r03-oa02"/>
              </a:rPr>
              <a:t><![CDATA[Evaluación de impacto: atribución y el razonamiento contrafactu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eparas correlación de causalidad, estimas el contrafactual y reconoces los diseños de evaluación. Con esto completas el curso: cadena, indicadores, metas, monitoreo y evalua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5909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«después» no es «por causa de»; tu efecto es la diferencia frente al contrafactual; y las tendencias comunes se descuentan con grupo de compar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teo-r03-oa02"/>
              </a:rPr>
              <a:t><![CDATA[Evaluación de impacto: atribución y el razonamiento contrafactu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esto se cierra el circuito de la teoría del cambi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ena caus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→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pótesis y supu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→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es SMAR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→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→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ito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→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Ya no solo prometes: puedes demostrar. Pero medir sin dinero es filosofía: la siguiente materia aterriza todo este andamiaje en el terreno más concreto de la política —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, donde tus objetivos se traducen en partidas, tus indicadores en costo por resultado, y tu teoría del cambio en una defensa ante el cabildo o el congreso. El presupuesto es, como se verá, el documento político más honesto: dice, con números, qué te importa de verdad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2026-10-24T09:05:28Z</dcterms:created>
  <dcterms:modified xsi:type="dcterms:W3CDTF">2026-10-24T09:05:28Z</dcterms:modified>
  <dc:title>Evaluación de impacto: atribución y el razonamiento contrafactual</dc:title>
  <dc:description>Presentación editable del OA «Evaluación de impacto: atribución y el razonamiento contrafactual». Enlace: https://politica.lumbre.lat/object/pp-teo-r03-oa02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