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2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os libros internos a la mirada pública: quién fiscaliza a quién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os libros internos a la mirada pública: quién fiscaliza a quién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os libros internos a la mirada pública: quién fiscaliza a quién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os libros internos a la mirada pública: quién fiscaliza a quién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os libros internos a la mirada pública: quién fiscaliza a quién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os libros internos a la mirada pública: quién fiscaliza a quién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Informe de campaña ante el INE y, además, los informes que exija cada órgano local donde el partido operó, cumpliendo los plaz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recoge las tres variables de la lección: **qué** (anual y de campaña), **a quién** (INE más órganos locales) y **cuándo** (plazos perentorios). La confusión de la 4 es pedagógicamente valiosa: separa la fiscalización administrativa (INE/locales) de la justicia electoral (Tribunal). Como cuadro, tu tarea no es «entregar un papel»: es **cerrar todos los circuitos** en los que tu partido deja dinero, porque una omisión local puede pesar tanto como una nac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partido nacional vive **dos circuitos simultáneos**: el **federal**, ante el **INE** (Unidad Técnica de Fiscalización), y el de cada **entidad**, ante su **órgano público local**. Además, los informes **no son solo el anual**: existen los **de campaña y precampaña**, con sus propios plazos, separados del ordinario. La opción 1 ignora la exigencia local y confunde los informes; la 3 reduce el país a una sede; la 4 confunde de instancia: **el Tribunal no audita ni recibe informes** —eso es función del INE y de los órganos locales; el Tribunal revisa, en su momento, las impugnaciones. Cumplir bien es reportar **cada informe, a la autoridad que toca, en la fecha que toca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t-fin-r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**el plazo también es contenido**. La lección te deja una distinción profesional: no es lo mismo un informe con partidas cuestionables que un informe entregado a destiempo, pero **ambos son falta**, y el segundo no se subsana con buena voluntad. Graba el hábito: **lleva el calendario de fiscalización como llevas el calendario electoral**; son las dos fechas que un partido no puede per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**falso**. Los plazos de entrega son **perentorios**: la presentación **extemporánea es una falta por sí misma**, con independencia de que las cifras fueran correctas. La fiscalización protege un bien —la **oportunidad y trazabilidad** de la rendición de cuentas— que se daña justamente con el retraso: un informe que llega tarde ya no permite supervisión útil. Sumado a esto, la omisión de reportar ante alguno de los dos circuitos (INE u órganos locales) agrava el cuadro. El «ya lo entrego luego» no es una corrección administrativa inocente: es la puerta de entrada a dictámenes adversos y san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Tribunal Electoral es la autoridad que recibe, audita y dictamina los informes de financi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frases 1, 2 y 4 dibujan bien el circuito. La 3 falla al poner en el Tribunal una tarea que es del INE y de los órganos locales. La regla mental que cierra la lección: **fiscalizar (revisar y dictaminar) es administrativo; juzgar el reclamo contra esa revisión es jurisdiccional.** Confundirlas es no saber a quién le hablas cuando un número se pone f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**tercera afirmación** es el error, y reproduce la confusión de instancias más común. Quien **recibe, audita y dictamina** los informes es la función administrativa de fiscalización: la Unidad Técnica del **INE** y los **órganos públicos locales**. El **Tribunal Electoral** no audita libros: es la instancia jurisdiccional que, en su momento, resuelve **impugnaciones** (incluidas las sanciones del propio proceso fiscalizador). Las otras tres frases son ciertas: describen la clasificación por origen y destino (1), la doble rendición federal y local (2) y la existencia de informes de campaña además del anual (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res el enlace de fiscalización de un partido estatal que acaba de cerrar una elección. Redáctalo en cuatro bloques: **(1) Mapa de informes**: enumera qué informes (anual, de campaña, de precampaña) tocan y **ante cuál autoridad** (INE u órgano local) va cada uno. **(2) Calendario**: fija las fechas límite y explica por qué la entrega extemporánea es falta aunque las cifras cuadren. **(3) Trazabilidad**: describe cómo verificas que cada ingreso tenga origen identificado y cada egreso su comprobante, antes de armar el informe. **(4) Tu advertencia interna**: cierra una nota a la dirigencia: «el informe de fiscalización se gana ____». La meta es que domines el circuito completo: qué, a quién, cuándo y con qué consecu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el circuito del infor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2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el circuito del informe» (2 de 3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el circuito del informe» (3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808" r:id="rId1"/>
    <p:sldLayoutId id="2481838809" r:id="rId2"/>
    <p:sldLayoutId id="2481838810" r:id="rId3"/>
    <p:sldLayoutId id="248183881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fac40705a9adf71b890cebf112a3a1e4aca533d632832331.jpg"/>
  <Relationship Id="rId3" Type="http://schemas.openxmlformats.org/officeDocument/2006/relationships/hyperlink" Target="https://politica.lumbre.lat/object/pt-fin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fac40705a9adf71b890cebf112a3a1e4aca533d632832332.jpg"/>
  <Relationship Id="rId3" Type="http://schemas.openxmlformats.org/officeDocument/2006/relationships/hyperlink" Target="https://politica.lumbre.lat/object/pt-fin-r02-oa01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1" TargetMode="External"/>
  <Relationship Id="rId3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ntr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o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tid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in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in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el circuito de rendición de cuentas del financiamiento partidista: qué informes entrega un partido, ante qué autoridad —el INE a nivel federal y los Órganos Públicos Locales (OPLES/OTAG) en los estados—, con qué periodicidad y bajo qué principios de origen y destino lícito, para pasar de la contabilidad interna a la fiscalización exter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scalización convierte los libros de un partido en asunto público. Esta lección dibuja el circuito completo: quién vigila (INE y órganos locales), qué se reporta (ingresos y egresos con origen y destino), cada cuándo (informes anuales y de campaña) y con qué lógica (dictámenes y auditoría). Es el puente entre firmar un comprobante y rendir cuentas al país: aquí se ve por qué un peso sin prueba, más que un monto, es lo que cuesta san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iscalización · informes anuales · informes de campaña · INE · órganos locale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os libros internos a la mirada pública: quién fiscaliza a quién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bi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v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o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os libros internos a la mirada pública: quién fiscaliza a quién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AG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.\n\n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l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ord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os libros internos a la mirada pública: quién fiscaliza a quién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in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financiamient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trear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os libros internos a la mirada pública: quién fiscaliza a quién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sión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i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os libros internos a la mirada pública: quién fiscaliza a quién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ntreg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entori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mporá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cable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ol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regularida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ó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érd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eralm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os libros internos a la mirada pública: quién fiscaliza a quién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hábitos para no llegar roto al inform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64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ilit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rrien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y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e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os libros internos a la mirada pública: quién fiscaliza a quién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m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ovisional»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a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ába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ame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os libros internos a la mirada pública: quién fiscaliza a quié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rtido nacional terminó su campaña y debe rendir cuentas. ¿Ante qué autoridad(es) y con qué informes se completa correctamente su fiscaliz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lo un informe anual ante el INE, porque lo de campaña se absorbe en el anu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nforme de campaña ante el INE y, además, los informes que exija cada órgano local donde el partido operó, cumpliendo los plazo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ante el órgano local de la capital del país, porque ahí está la sede del part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te el Tribunal Electoral, que es quien recibe y audita los informes de financiamien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rcuito del informe, en cuatro piez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, quién, cuándo y con qué consecuencia: las cuatro piezas del circuito de fiscaliz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 y egresos por origen y destino; INE y órganos locales; plazos; dictam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765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62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forme se gana durante el año, no el día de la entreg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242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al gastar, no dejar baches, cumplir el calendar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os libros internos a la mirada pública: quién fiscaliza a quié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 el informe de fiscalización fuera de plazo es un simple defecto de forma que se corrige entregándolo después, sin mayor consecuencia para el part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el sistema de fiscalización de los partidos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ingresos y egresos se reportan clasificados por origen y por destino, con comprobación de cada parti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partido nacional rinde informes ante el INE y, además, ante los órganos públicos locales donde ope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Tribunal Electoral es la autoridad que recibe, audita y dictamina los informes de financiamient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demás del informe anual, existen informes específicos de campaña y precampaña con plazos propio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b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ácta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: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nual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ampaña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mporáne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en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bilidad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t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____»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4004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crees que el informe «se arma al final con lo que haya», todavía no ves que un ingreso no identificado en marzo se convierte en dictamen adverso en diciemb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l circuito del inform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l circuito del inform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ubicas el circuito completo de la fiscalización: qué se reporta (ingresos y egresos por origen y destino), a quién (INE a nivel federal y órganos públicos locales en cada entidad), cuándo (informe anual más informes de campaña y precampaña, con plazos perentorios) y con qué consecuencia (dictamen y eventual sanción). Entiendes que el informe se gana durante el año, clasificando al gastar y no dejando huecos, y que la entrega extemporánea es falta por sí mism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l circuito del inform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s cuatro piezas del circuito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todo ingreso y egreso, clasificado y comprobado)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INE más órganos locales, un partido nacional vive ambos)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anual y de campaña, plazos que no se corren) y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qué cons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dictamen y sanciones). Y una distinción que no debes perder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 el INE y los órganos locales; el Tribunal solo juzga la impugnación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informe se gana los 364 días anteriores, no el día de la entreg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1"/>
              </a:rPr>
              <a:t><![CDATA[El sistema de fiscalización por dentro: qué reporta un partido, a quién y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íc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c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e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ér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2026-10-24T06:15:35Z</dcterms:created>
  <dcterms:modified xsi:type="dcterms:W3CDTF">2026-10-24T06:15:35Z</dcterms:modified>
  <dc:title>El sistema de fiscalización por dentro: qué reporta un partido, a quién y cuándo</dc:title>
  <dc:description>Presentación editable del OA «El sistema de fiscalización por dentro: qué reporta un partido, a quién y cuándo». Enlace: https://politica.lumbre.lat/object/pt-fin-r02-oa01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