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fin-r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fin-r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fin-r02-oa02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auditor no lee cifras: sigue la ruta del dinero» (2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auditor no lee cifras: sigue la ruta del dinero» (3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auditor no lee cifras: sigue la ruta del dinero» (4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auditor no lee cifras: sigue la ruta del dinero» (5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auditor no lee cifras: sigue la ruta del dinero» (6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auditor no lee cifras: sigue la ruta del dinero» (7 de 7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 es falta formal subsanable; B es falta de fondo, porque implica origen prohibido y rebase de tope fraccion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2 aplica la regla que decide todo: **pregunta si el problema es el papel o el dinero**. En A es el papel (se corrige, multa); en B es el dinero (mancha el origen y el tope, escala a falta grave). La trampa de fraccionar «entre varios» para no rebasear el tope es justamente un **patrón**, y contra patrones la auditoría no acepta «subsanas» con documentos. Retén la fórmula: **un descuido se arregla con papeles; un origen manchado no se arregla con nada.**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lave es la **bifurcación entre forma y fondo** que enseña la lección. El hallazgo **A** es **formal**: el dinero es lícito y el destino es real, solo faltó documentación, y **se subsana** con la factura; su sanción típica es una multa. El hallazgo **B** es **de fondo**: no importa cuántos papeles agregues, el vicio está en la **sustancia del ingreso** —una empresa (fuente vedada o topeada) que **fracciona** su aportación entre varios donantes para rebasar el límite por la vía del patrón. El auditor identifica el patrón y lo trata como **origen/topes**, no como papeleo. Por eso la 1 y la 3 igualan lo que es distinto, y la 4 invierte los caj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fin-r02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pt-fin-r02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**documentar bien el gasto no blanquea un origen prohibido.** La regla mental: el comprobante cubre la mitad del camino (el destino); la otra mitad (el origen) se cubre acreditando **quién aportó, con qué tope y de qué fuente lícita**. Como tesorero, tu obsesión debe ser doble: ni egresos sin comprobante ni ingresos sin origen limpio. Un «todo facturado» con un donante manchado sigue siendo, para la auditoría, **cajón dos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 **falso**, y toca el corazón de la lección. La **factura prueba el destino** (en qué se gastó), pero **no limpia el origen** (de dónde vino el dinero). Si un ingreso proviene de una fuente prohibida —extranjero, gobierno, empresa vedada, dinero de procedencia ilícita o no identificable—, **el vicio está en la sustancia del recurso** y ninguna documentación posterior del gasto lo borra. Eso es una **falta de fondo**, no formal: no se subsana agregando papeles, porque el problema no es la falta de prueba sino la **mancha del dinero**. Por eso el auditor separa las dos cosas: un expediente con todas las facturas en orden puede esconder, en la **línea de ingresos**, una falta gra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fin-r02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Aportar todas las facturas que falten limpia un ingreso que proviene de una fuente prohib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frases 1, 2 y 4 dibujan bien los dos cajones y la lógica de patrón. La 3 falla porque confunde documentar el gasto con legitimar el ingreso. La lección te deja la fórmula que cierra la ruta: **forma se subsana con papeles; fondo no se subsana con nada.** Y es justamente la falta de fondo la que, en la tercera ruta del curso, se convierte en la escala de sanciones y, en el extremo, en pérdida de regis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**tercera afirmación** es el error. La factura acredita **destino**, no **origen**: si el dinero entró por una fuente prohibida, el vicio está en la sustancia del ingreso y **no se limpia añadiendo papeles del gasto**. Es el ejemplo puro de **falta de fondo**. Las demás frases son ciertas: describen el rastreo de origen y destino (1), el carácter subsanable de las faltas formales (2) y el fraccionamiento del tope como patrón de evasión detectable (4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fin-r02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res contador(a) externo(a) de un partido y la auditoría te devuelve dos observaciones. Redáctalo en cuatro bloques: **(1) Diagnóstico A**: un pago de material de campaña sin factura, presentado fuera de plazo; clasifícalo (¿forma o fondo?) y escribe cómo se subsanaría y qué sanción típica traería. **(2) Diagnóstico B**: cinco donantes distintos aportaron montos idénticos, justo bajo el tope, todos con el mismo domicilio; explica qué **patrón** ves y por qué es falta de fondo. **(3) Tu límite**: describe qué le dirías a la dirigencia si te pidiera «inventar facturas» para limpiar el caso B. **(4) Frase de cierre**: «documentar el gasto prueba ____, pero no prueba ____». La meta es que manejes con soltura la bifurcación forma/fondo y entiendas que la falta de fondo es la que escala a sanción gra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fin-r02-oa02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3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3 de 3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la lógica de la auditor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fin-r02-oa02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ckpoint: la lógica de la auditoría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utocomproba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2881" r:id="rId1"/>
    <p:sldLayoutId id="2481832882" r:id="rId2"/>
    <p:sldLayoutId id="2481832883" r:id="rId3"/>
    <p:sldLayoutId id="248183288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343d9a807aa6f66870357b15799acc2fdf2b4ce80fa3e161.jpg"/>
  <Relationship Id="rId3" Type="http://schemas.openxmlformats.org/officeDocument/2006/relationships/hyperlink" Target="https://politica.lumbre.lat/object/pt-fin-r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343d9a807aa6f66870357b15799acc2fdf2b4ce80fa3e162.jpg"/>
  <Relationship Id="rId3" Type="http://schemas.openxmlformats.org/officeDocument/2006/relationships/hyperlink" Target="https://politica.lumbre.lat/object/pt-fin-r02-oa02" TargetMode="External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2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2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2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2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2-oa02" TargetMode="External"/>
  <Relationship Id="rId3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ditorí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tidist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ting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cumenta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t-fin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lícit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t-fin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2"/>
              </a:rPr>
              <a:t><![CDATA[La auditoría partidista: cómo se distingue un gasto mal documentado de un dinero de origen ilíc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ender la lógica con que la auditoría revisa los informes de un partido: cómo rastrea el origen y el destino de cada peso, qué diferencia establece entre una irregularidad formal corregible y una falta de fondo por dinero ilícito o prohibido, y por qué esta distinción define si el hallazgo termina en multa o en causa de sanción grav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2"/>
              </a:rPr>
              <a:t><![CDATA[La auditoría partidista: cómo se distingue un gasto mal documentado de un dinero de origen ilíc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r es una cosa; que un auditor abra tus libros y saque conclusiones, es otra. Esta lección explica la mecánica de la auditoría del financiamiento: cómo se sigue la ruta del dinero del origen al destino, cómo se clasifican los hallazgos entre formales (falta de documento, extemporaneidad) y de fondo (dinero prohibido, rebase de tope, aportación de origen ilícito), y por qué esta distinción es la bisagra entre una multa corregible y la antesala de la pérdida de regist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2"/>
              </a:rPr>
              <a:t><![CDATA[La auditoría partidista: cómo se distingue un gasto mal documentado de un dinero de origen ilíc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uditoría · origen lícito · destino lícito · faltas formales · faltas de fondo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uditor no lee cifras: sigue la ruta del dinero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2"/>
              </a:rPr>
              <a:t><![CDATA[La auditoría partidista: cómo se distingue un gasto mal documentado de un dinero de origen ilíc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ezast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t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la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n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origen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estin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c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ilidad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i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uditor no lee cifras: sigue la ruta del dinero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2"/>
              </a:rPr>
              <a:t><![CDATA[La auditoría partidista: cómo se distingue un gasto mal documentado de un dinero de origen ilíc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str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yec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la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.\n\n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greso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redi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redi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lance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v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z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isti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ont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uditor no lee cifras: sigue la ruta del dinero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2"/>
              </a:rPr>
              <a:t><![CDATA[La auditoría partidista: cómo se distingue un gasto mal documentado de un dinero de origen ilíc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llaz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ética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rregular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rtu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itu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ci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omple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ra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emporáneam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san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b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p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ercibimie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lesto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uditor no lee cifras: sigue la ruta del dinero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2"/>
              </a:rPr>
              <a:t><![CDATA[La auditoría partidista: cómo se distingue un gasto mal documentado de un dinero de origen ilíc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rtal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ib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nj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d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líc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ble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ba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cion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tafer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quivarlo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g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san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an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uditor no lee cifras: sigue la ruta del dinero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2"/>
              </a:rPr>
              <a:t><![CDATA[La auditoría partidista: cómo se distingue un gasto mal documentado de un dinero de origen ilíc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ud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u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ol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rrogat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e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érdi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ien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chad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ibid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uditor no lee cifras: sigue la ruta del dinero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2"/>
              </a:rPr>
              <a:t><![CDATA[La auditoría partidista: cómo se distingue un gasto mal documentado de un dinero de origen ilíc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337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337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preguntas con que un auditor destapa una falta de fon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er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m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inari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e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redi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s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có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a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lt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óni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i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fi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ib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cionad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tanomb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inci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apacitación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g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uditor no lee cifras: sigue la ruta del dinero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2"/>
              </a:rPr>
              <a:t><![CDATA[La auditoría partidista: cómo se distingue un gasto mal documentado de un dinero de origen ilíc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812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5812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in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ent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ul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b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ud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all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vidual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on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ón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er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ue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mien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j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s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fect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ido»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st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do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2"/>
              </a:rPr>
              <a:t><![CDATA[La auditoría partidista: cómo se distingue un gasto mal documentado de un dinero de origen ilíc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auditor no lee cifras: sigue la ruta del din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auditoría aparecen dos hallazgos: (A) un pago de renta legítimo cuyo recibo se registró incompleto y se subsanó aportando la factura; (B) una serie de aportaciones de varios donantes que, sumadas, provienen de una sola empresa y rebasan el tope. ¿Cómo clasifica la auditoría estos hallazgo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mbos son faltas formales corregibles, porque en los dos hay dinero real y gast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4000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 es falta formal subsanable; B es falta de fondo, porque implica origen prohibido y rebase de tope fraccionad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2"/>
              </a:rPr>
              <a:t><![CDATA[La auditoría partidista: cómo se distingue un gasto mal documentado de un dinero de origen ilíc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mbos son faltas de fondo que pueden costar el registr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 es falta de fondo y B es solo un problema de forma por falta de papel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cajones de hallazg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2"/>
              </a:rPr>
              <a:t><![CDATA[La auditoría partidista: cómo se distingue un gasto mal documentado de un dinero de origen ilíc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uditoría separa lo que es un problema de papeles de lo que es un problema de dine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: subsanable, multa. Fondo: origen/topes manchados, escala a falta grav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8765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162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uditor busca patrones, no erratas suelta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5242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 del donante, destino real del gasto, suma de detall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2"/>
              </a:rPr>
              <a:t><![CDATA[La auditoría partidista: cómo se distingue un gasto mal documentado de un dinero de origen ilíc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auditor no lee cifras: sigue la ruta del din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partido acredita con factura cada uno de sus gastos, elimina por completo el riesgo de una falta de fondo, aunque alguno de esos ingresos provenga de una fuente prohibi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2"/>
              </a:rPr>
              <a:t><![CDATA[La auditoría partidista: cómo se distingue un gasto mal documentado de un dinero de origen ilíc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la lógica de la auditoría del financiamiento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auditoría rastrea el origen y el destino de cada peso, no solo que las cifras cuadre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a irregularidad formal —falta de comprobante o extemporaneidad— suele ser subsanable y derivar en mul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portar todas las facturas que falten limpia un ingreso que proviene de una fuente prohibid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2"/>
              </a:rPr>
              <a:t><![CDATA[La auditoría partidista: cómo se distingue un gasto mal documentado de un dinero de origen ilíc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basar el tope fraccionando una aportación entre varios donantes es una falta de fondo detectable por patr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2"/>
              </a:rPr>
              <a:t><![CDATA[La auditoría partidista: cómo se distingue un gasto mal documentado de un dinero de origen ilíc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or(a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erno(a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uelv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ones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ácta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s: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;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íca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for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?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sanarí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pi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ería.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ant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r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énticos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cilio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2"/>
              </a:rPr>
              <a:t><![CDATA[La auditoría partidista: cómo se distingue un gasto mal documentado de un dinero de origen ilíc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.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í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nci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ie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invent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s»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.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4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ocument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____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____»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tu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furca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/fon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end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2"/>
              </a:rPr>
              <a:t><![CDATA[La auditoría partidista: cómo se distingue un gasto mal documentado de un dinero de origen ilíc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crees que «con papeles se arregla todo», no distingues aún entre un problema de documentación y un problema de dinero manch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la lógica de la auditorí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2"/>
              </a:rPr>
              <a:t><![CDATA[La auditoría partidista: cómo se distingue un gasto mal documentado de un dinero de origen ilíc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piensas como auditor: sigues la ruta del dinero del origen al destino y no te quedas en que las cifras cuadren. Distingues con claridad las irregularidades formales (documentación, oportunidad), que son subsanables y derivan en multa, de las faltas de fondo (origen prohibido, rebase de tope fraccionado, destino simulado), que no se limpian con papeles y escalan a sanción grave. Y entiendes que la auditoría busca patrones, no erratas suelta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la lógica de la auditorí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2"/>
              </a:rPr>
              <a:t><![CDATA[La auditoría partidista: cómo se distingue un gasto mal documentado de un dinero de origen ilíc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 la bifurcación: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problema de papeles (se subsana, multa);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problema de dinero (origen manchado, tope rebasado, destino simulado) y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subsana con documen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factura prueba el destino, nunca el origen. Graba la fórmula: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escuido se arregla con papeles; un origen prohibido no se arregla con n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y es ese el que te empuja a la zona de sanciones grav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2"/>
              </a:rPr>
              <a:t><![CDATA[La auditoría partidista: cómo se distingue un gasto mal documentado de un dinero de origen ilíc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str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g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aj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ib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bas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ulad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e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ógica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2-oa02"/>
              </a:rPr>
              <a:t><![CDATA[La auditoría partidista: cómo se distingue un gasto mal documentado de un dinero de origen ilíc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id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onabil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rcion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tig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it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turalez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érdi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érdi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ar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2026-10-24T04:36:48Z</dcterms:created>
  <dcterms:modified xsi:type="dcterms:W3CDTF">2026-10-24T04:36:48Z</dcterms:modified>
  <dc:title>La auditoría partidista: cómo se distingue un gasto mal documentado de un dinero de origen ilícito</dc:title>
  <dc:description>Presentación editable del OA «La auditoría partidista: cómo se distingue un gasto mal documentado de un dinero de origen ilícito». Enlace: https://politica.lumbre.lat/object/pt-fin-r02-oa02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