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3-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hallazgo al castigo: el sistema no sanciona a ciegas, dosifica»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hallazgo al castigo: el sistema no sanciona a ciegas, dosifica»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hallazgo al castigo: el sistema no sanciona a ciegas, dosifica»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hallazgo al castigo: el sistema no sanciona a ciegas, dosifica»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hallazgo al castigo: el sistema no sanciona a ciegas, dosifica»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hallazgo al castigo: el sistema no sanciona a ciegas, dosifica»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be ponderar la naturaleza de fondo, la reiteración y la gravedad, y elevar la sanción en la escala dentro de un marco razonable y propor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3 es la respuesta correcta porque reproduce el método del sancionador: **peso la naturaleza, la reiteración y la gravedad, y recién después elijo el tramo de la escala**, todo tamizado por proporcionalidad. Como dirigente o abogado, tu tarea no es negar la falta sino **ubicar dónde cae en la barra** y argumentar en consecuencia. Retén la idea fuerza: **la sanción no es un interruptor de encendido/apagado; es una perilla que se gira según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raduación correcta suma los **filtros** que enseña la lección y respeta el **marco** que los amarra. La falta es **de fondo** (ingreso de origen no identificado, no un simple papeleo), está **reiterada** (tercera vez) y su **gravedad/dimensión** importa: todo eso **empuja la sanción hacia arriba** en la escala —más allá de un apercibimiento, hacia multa o devolución—, pero **dentro de los límites de razonabilidad y proporcionalidad**, que exigen que el castigo guarde relación con la falta y no sea arbitrario. La opción 1 malentiende la proporcionalidad (esta no prohíbe sancionar; obliga a sancionar **en su medida**). La 2 niega la reiteración, que sí agrava. La 4 salta al extremo sin pasar por la escala: la **pérdida de registro no es automática** ante cualquier falta de fondo, sino solo en los supuestos tasados y con la gradación deb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fin-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sanción se dosifica, no se dispara.** La lección te deja una regla de lectura de riesgo: ubica tu falta en la **naturaleza** (forma/fondo), mide su **gravedad y reiteración**, y recién entonces proyecta **en qué tramo de la barra** puede caer. La pérdida de registro existe, pero es el caso límite, no el destino automático de cualquier falta con dinero manchado. Entender la escala es, precisamente, dejar de vivir entre los dos mitos: «todo se paga barato» y «todo me hu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y es el malentendido más caro de esta ruta. La **pérdida de registro es la cima excepcional** de la escala, no un reflejo automático de cada falta de fondo. El sistema **gradúa**: entre el hallazgo y el extremo existen el apercibimiento, la multa, la devolución de prerrogativas y las sanciones a derechos, y la autoridad debe ponderar **naturaleza, gravedad, dimensión, reiteración y dolo** dentro del marco de **razonabilidad y proporcionalidad**. Solo los **supuestos tasados por la ley** —y con el debido proceso— llegan a tocar el registro. Afirmar que «toda falta de fondo mata al partido» es negar la existencia misma de la barra intermedia que la lección describió; y también le concede al sancionador un automatismo que el principio de proporcionalidad expresamente **prohí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a proporcionalidad prohíbe imponer cualquier sanción económica y obliga a quedarse en el apercib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3 dibujan bien cómo se recorre la barra. La 4 falla porque confunde proporcionalidad con permisividad. La brújula final de la lección: **la perilla de la sanción gira según los criterios, y la proporcionalidad vigila que se detenga en el punto exacto —ni impunidad abajo, ni abusos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arta afirmación** es el error. La proporcionalidad **no prohíbe sancionar**: exige **sancionar en la medida justa**, ni de más ni de menos. Por eso permite —y a veces manda— una **multa o la devolución de prerrogativas** cuando la gravedad lo pide; lo que reprueba es el castigo **desmedido** respecto de la falta. Quedarse solo en un apercibimiento ante una falta grave sería, precisamente, **impunidad**, lo contrario de lo que el principio busca. Las demás frases son ciertas: describen los criterios de graduación (1), el sentido de la proporcionalidad (2) y el efecto de la reiteración y de la corrección oportun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res abogado(a) de un partido al que la autoridad le imputa una falta formal (un comprobante faltante) y propone, como sanción, una multa altísima en días de prerrogativas. Redáctalo en cuatro bloques: **(1) Clasifica** la falta (¿forma o fondo?) y ubica en qué tramo bajo de la escala debiera caer. **(2) Argumento de proporcionalidad**: explica por qué la multa propuesta sería **excesiva** respecto a la naturaleza y gravedad real del hecho. **(3) Contrapráctica**: describe qué pasaría si además de la falta formal el partido ocultara un ingreso de fondo reiterado, y por qué ahí la barra subiría. **(4) Tu regla**: cierra con una frase: «la sanción no es un interruptor, es ____». La meta es que uses la escala y la proporcionalidad como escudo y como techo, no como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escala y sus fil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a escala y sus filtro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8562" r:id="rId1"/>
    <p:sldLayoutId id="2481928563" r:id="rId2"/>
    <p:sldLayoutId id="2481928564" r:id="rId3"/>
    <p:sldLayoutId id="24819285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028422f73df918503ebc26b0fb9d12d6f0a9af178d0ae81.jpg"/>
  <Relationship Id="rId3" Type="http://schemas.openxmlformats.org/officeDocument/2006/relationships/hyperlink" Target="https://politica.lumbre.lat/object/pt-fin-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028422f73df918503ebc26b0fb9d12d6f0a9af178d0ae82.jpg"/>
  <Relationship Id="rId3" Type="http://schemas.openxmlformats.org/officeDocument/2006/relationships/hyperlink" Target="https://politica.lumbre.lat/object/pt-fin-r03-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3-oa01" TargetMode="External"/>
  <Relationship Id="rId3" Type="http://schemas.openxmlformats.org/officeDocument/2006/relationships/notesSlide" Target="../notesSlides/notesSlide2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n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tidis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rave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azona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in-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orcion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stig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in-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cómo el sistema electoral dosifica las sanciones a los partidos por faltas en el financiamiento: qué elementos definen la gravedad de una falta, cómo operan los principios de razonabilidad y proporcionalidad al fijar el castigo, y por qué la misma falta puede traducirse en apercibimiento, multa, devolución de prerrogativas o, en la cúspide de la escala, amenaza al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auditoría encuentre una falta no significa que el partido desaparezca: el sistema mide el castigo. Esta lección explica la escala sancionadora del financiamiento partidista, desde el apercibimiento hasta la pérdida de registro, y los filtros que la autoridad aplica para graduarla: naturaleza de la falta (formal o de fondo), gravedad, reiteración, y los principios de razonabilidad y proporcionalidad que impiden tanto la impunidad como el castigo desmesurad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anciones · proporcionalidad · razonabilidad · gravedad de la falta · reiter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l castigo: el sistema no sanciona a ciegas, dosific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u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onad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du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rich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l castigo: el sistema no sanciona a ciegas, dosific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mens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e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n\n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d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rot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erm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dú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rciona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l castigo: el sistema no sanciona a ciegas, dosific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en:\n\n]]></a:t>
            </a:r>
            <a:r>
              <a:rPr lang="en-US" b="1"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p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ercib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ones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l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óm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ol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fect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rech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elect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érd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c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l castigo: el sistema no sanciona a ciegas, dosific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n\n]]></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lt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d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mens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it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in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ber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l castigo: el sistema no sanciona a ciegas, dosific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ar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on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rc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on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bitr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rc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uar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cib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as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l castigo: el sistema no sanciona a ciegas, dosific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descr=""/>
          <p:cNvSpPr/>
          <p:nvPr/>
        </p:nvSpPr>
        <p:spPr>
          <a:xfrm>
            <a:off x="514350" y="1219200"/>
            <a:ext cx="8115300" cy="3333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proporcionalidad es tu mejor argumento (y tu peor límite)]]></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e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on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orcion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u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t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xcesiv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ec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er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g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ercib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n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tronóm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ena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ropor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bu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l castigo: el sistema no sanciona a ciegas, dosific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descr=""/>
          <p:cNvSpPr/>
          <p:nvPr/>
        </p:nvSpPr>
        <p:spPr>
          <a:xfrm>
            <a:off x="514350" y="1219200"/>
            <a:ext cx="8115300" cy="25812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orcion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mb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ímit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ul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n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iter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z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r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vol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rroga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fesio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icip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duc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tor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i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n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hallazgo al castigo: el sistema no sanciona a ciegas, dosifi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rtido presenta, por tercera vez consecutiva, un informe de campaña con ingresos de origen no identificado (falta de fondo, reiterada). La autoridad debe graduar la sanción. ¿Cuál aplicación de los criterios es la correc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be aplicar solo un apercibimiento, porque la proporcionalidad prohíbe cualquier sanción económic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be tratarlo igual que la primera vez, porque cada falta se valora aislada y la reiteración no cuen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e ponderar la naturaleza de fondo, la reiteración y la gravedad, y elevar la sanción en la escala dentro de un marco razonable y proporcional.]]></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cancelar el registro de inmediato, porque cualquier falta de fondo implica automáticamente perder el regist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rra de sanciones y los filtros de gradu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e menor a mayor: la escala no es un interruptor, es una barra con tramos.]]></a:t>
            </a:r>
          </a:p>
        </p:txBody>
      </p:sp>
      <p:sp>
        <p:nvSpPr>
          <p:cNvPr id="9" name=""/>
          <p:cNvSpPr txBox="1"/>
          <p:nvPr/>
        </p:nvSpPr>
        <p:spPr>
          <a:xfrm>
            <a:off x="514350" y="2200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ercibimiento, multa, devolución, derechos, y en la cima el registro.]]></a:t>
            </a:r>
          </a:p>
        </p:txBody>
      </p:sp>
      <p:sp>
        <p:nvSpPr>
          <p:cNvPr id="10" name=""/>
          <p:cNvSpPr txBox="1"/>
          <p:nvPr/>
        </p:nvSpPr>
        <p:spPr>
          <a:xfrm>
            <a:off x="514350" y="2562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479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uatro filtros mueven la sanción arriba o abajo dentro de la proporcionalidad.]]></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turaleza, gravedad, reiteración y dolo, bajo razonabilidad y proporcional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hallazgo al castigo: el sistema no sanciona a ciegas, dosifi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 falta de fondo en el financiamiento —un ingreso de origen prohibido o un tope rebasado— conduce automática e inmediatamente a la pérdida del registro del parti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escala de sanciones y su graduación.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anción se gradúa ponderando naturaleza, gravedad, dimensión, reiteración y dolo de la fal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porcionalidad exige que la intensidad del castigo guarde relación con la gravedad de la fal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iteración de una misma falta agrava la sanción, mientras que corregirla a tiempo puede atenuar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oporcionalidad prohíbe imponer cualquier sanción económica y obliga a quedarse en el apercibimi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ogado(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tor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oba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a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o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n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l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ísi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rrogativ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ác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loqu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lasif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b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bi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er.]]></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rgumen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oporcionalidad]]></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l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í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xcesi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e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turale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ave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ech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trapráctic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de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cult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gre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iter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hí]]></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birí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4)]]></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n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rup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s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orcional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u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ch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cusa.]]></a:t>
            </a:r>
          </a:p>
        </p:txBody>
      </p:sp>
      <p:sp>
        <p:nvSpPr>
          <p:cNvPr id="9"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pides indulgencia para una falta de fondo reiterada y con dolo, estás usando mal la proporcionalidad: esta gradúa, no bo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escala y sus filt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manejas la lógica sancionadora: el sistema dosifica el castigo en una barra que va del apercibimiento y la multa, a la devolución de prerrogativas, las sanciones a derechos y, en casos tasados, la pérdida de registro. Sabes que la graduación pondera naturaleza (forma/fondo), gravedad y dimensión, reiteración y dolo, y que la razonabilidad y la proporcionalidad fijan el punto exacto: ni impunidad ni abu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escala y sus filt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imagen de la ]]></a:t>
            </a:r>
            <a:r>
              <a:rPr lang="en-US" b="1" strike="noStrike" sz="2000" spc="0" u="none" cap="none">
                <a:solidFill>
                  <a:srgbClr val="1B2438">
                    <a:alpha val="100000"/>
                  </a:srgbClr>
                </a:solidFill>
                <a:latin typeface="Calibri"/>
              </a:rPr>
              <a:t><![CDATA[perilla, no del interruptor]]></a:t>
            </a:r>
            <a:r>
              <a:rPr lang="en-US" strike="noStrike" sz="2000" spc="0" u="none" cap="none">
                <a:solidFill>
                  <a:srgbClr val="1B2438">
                    <a:alpha val="100000"/>
                  </a:srgbClr>
                </a:solidFill>
                <a:latin typeface="Calibri"/>
              </a:rPr>
              <a:t><![CDATA[: hay una escala de tramos (apercibimiento → multa → devolución → derechos → registro) y cuatro filtros que la recorren (naturaleza, gravedad/dimensión, reiteración, dolo). Los amarra la ]]></a:t>
            </a:r>
            <a:r>
              <a:rPr lang="en-US" b="1" strike="noStrike" sz="2000" spc="0" u="none" cap="none">
                <a:solidFill>
                  <a:srgbClr val="1B2438">
                    <a:alpha val="100000"/>
                  </a:srgbClr>
                </a:solidFill>
                <a:latin typeface="Calibri"/>
              </a:rPr>
              <a:t><![CDATA[proporcionalidad]]></a:t>
            </a:r>
            <a:r>
              <a:rPr lang="en-US" strike="noStrike" sz="2000" spc="0" u="none" cap="none">
                <a:solidFill>
                  <a:srgbClr val="1B2438">
                    <a:alpha val="100000"/>
                  </a:srgbClr>
                </a:solidFill>
                <a:latin typeface="Calibri"/>
              </a:rPr>
              <a:t><![CDATA[, que no prohíbe sancionar sino obliga a ]]></a:t>
            </a:r>
            <a:r>
              <a:rPr lang="en-US" b="1" strike="noStrike" sz="2000" spc="0" u="none" cap="none">
                <a:solidFill>
                  <a:srgbClr val="1B2438">
                    <a:alpha val="100000"/>
                  </a:srgbClr>
                </a:solidFill>
                <a:latin typeface="Calibri"/>
              </a:rPr>
              <a:t><![CDATA[sancionar en su medida]]></a:t>
            </a:r>
            <a:r>
              <a:rPr lang="en-US" strike="noStrike" sz="2000" spc="0" u="none" cap="none">
                <a:solidFill>
                  <a:srgbClr val="1B2438">
                    <a:alpha val="100000"/>
                  </a:srgbClr>
                </a:solidFill>
                <a:latin typeface="Calibri"/>
              </a:rPr>
              <a:t><![CDATA[. Ninguna falta de fondo cancela el registro de forma automática: eso es solo el caso límite y tasado de la l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mesu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uc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érd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ñ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ísi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í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3-oa01"/>
              </a:rPr>
              <a:t><![CDATA[La escala de las sanciones partidistas: gravedad, razonabilidad y proporcionalidad del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it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ip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jer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ontrars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2026-10-25T07:11:29Z</dcterms:created>
  <dcterms:modified xsi:type="dcterms:W3CDTF">2026-10-25T07:11:29Z</dcterms:modified>
  <dc:title>La escala de las sanciones partidistas: gravedad, razonabilidad y proporcionalidad del castigo</dc:title>
  <dc:description>Presentación editable del OA «La escala de las sanciones partidistas: gravedad, razonabilidad y proporcionalidad del castigo». Enlace: https://politica.lumbre.lat/object/pt-fin-r03-oa01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