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3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anción que borra: cuándo el dinero cuesta el registro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anción que borra: cuándo el dinero cuesta el registro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anción que borra: cuándo el dinero cuesta el registro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anción que borra: cuándo el dinero cuesta el registro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anción que borra: cuándo el dinero cuesta el registro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anción que borra: cuándo el dinero cuesta el registro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anción que borra: cuándo el dinero cuesta el registro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ancelación no procede: son faltas formales y subsanables, y la pérdida de registro solo aplica a los supuestos tasados y gravísimos, con debido proceso y proporciona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aplica todas las reglas del curso juntas: la **clasificación** de la auditoría (forma/fondo), la **dosificación** de la sanción (la perilla, no el interruptor) y la **excepcionalidad tasada** de la pérdida de registro. Tu ganancia como cuadro político es esta mira: ante un problema de finanzas, preguntar «¿en qué cajón y en qué tramo cae esto, y qué puedo hacer para **no escalarlo**?». La cancelación casi nunca es un rayo: es la acumulación de advertencias que se ignorar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ctura profesional separa **forma de fondo** y **sanción ordinaria de la excepcional**. Comprobantes de gastos menores perdidos y un informe retrasado son, por su naturaleza, **faltas formales**: subsanables, sancionables con multa o apercibimiento, no con la muerte civil del partido. La **pérdida de registro** es **excepcional** y procede **solo en los supuestos tasados por la ley** (dinero ilícito de gran impacto, violaciones sistemáticas no corregidas, documentación falsa), respetando **tipicidad, debido proceso y proporcionalidad**, y es **impugnable** ante la justicia electoral. La opción 1 iguala lo distinto y viola la proporcionalidad; la 3 confunde el registro con un favor revocable a capricho (es una **garantía de pluralismo**); la 4 niega que exista un orden público fiscalizable sobre los part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3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t-fin-r03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muerte civil de un partido es el acto más reglado del sistema, no el más discrecional. La regla de cierre que te llevas: **el dinero abre la puerta a la sanción máxima, pero la ley la cierra con cinco cerrojos —tipicidad, gravedad tasada, debido proceso, proporcionalidad e impugnación—**. Un partido no pierde el registro por un descuido; lo pierde, en el extremo, cuando una falta de fondo estructural recorre toda la barra sin que él la corri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**falso** en cada uno de sus componentes, y resume justo los candados que la lección insistió en grabar. La pérdida de registro es una medida **excepcional y tasada**: solo procede ante las **conductas que la ley prevé expresamente** como causales gravísimas (no ante «cualquier falta contable»), exige **tipicidad** (la conducta descrita en la norma), se aplica tras el **debido proceso completo** con derecho de defensa, se somete al filtro de **proporcionalidad** —solo cabe si no hay sanción menor suficiente— y es **impugnable ante la justicia electoral**. Presentarla como un poder discrecional del sancionador ignora que el registro es una **garantía de pluralismo** y de derechos de la ciudadanía, no una concesión revocable a capricho. La excepcionalidad existe precisamente para impedir ese uso arbitr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3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Un partido puede perder el registro por cualquier falta formal menor, sin necesidad de causal prev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frases 1, 2 y 4 dibujan los cinco cerrojos de la sanción máxima. La 3 falla porque convierte en automático y discrecional lo que es excepcional y reglado. La moraleja del curso completo queda clara: **la fiscalización graduada es la defensa del pluralismo** —castiga lo sancionable, corrige lo corregible y protege, salvo en los casos límite, el derecho de la ciudadanía a tener partidos registr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**tercera afirmación** es el error, y contradice todo el marco de esta lección. Una **falta formal menor** (un comprobante perdido, un retraso) se trata con **sanciones del tramo bajo** —apercibimiento, multa, devolución—, **no** con la cancelación. La pérdida de registro exige un **supuesto tasado y gravísimo** previsto en la ley, con **tipicidad**, debido proceso y proporcionalidad, y admite impugnación. Las demás frases son ciertas: describen el carácter excepcional y tasado (1), la exigencia de proceso y proporcionalidad (2) y la vía de impugnación jurisdiccional (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t-fin-r03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ierra el curso poniendo todo en una sola línea de decisión. Redáctalo en cuatro bloques: **(1) La escalera**: describe el camino que va de un recibo perdido (forma) hasta la pérdida de registro (fondo, tasado), nombrando los tramos intermedios. **(2) El caso límite**: imagina un partido con aportaciones de origen ilícito reiteradas y documentación falsa; explica por qué aquí, a diferencia del recibo perdido, sí podría caber la sanción máxima. **(3) Los cerrojos**: enumera los requisitos que rodean la cancelación (tipicidad, debido proceso, proporcionalidad, impugnación). **(4) El puente**: remata señalando qué tema del **siguiente curso —la participación política de las mujeres—** vuelve a conectar dinero, poder y reglas. La meta es que domines la cima de la escala y veas cómo el curso de finanzas se engancha con el resto de la col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3-oa02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la cima de la esca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t-fin-r03-oa02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la cima de la escala» (2 de 3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la cima de la escala» (3 de 3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8549" r:id="rId1"/>
    <p:sldLayoutId id="2481928550" r:id="rId2"/>
    <p:sldLayoutId id="2481928551" r:id="rId3"/>
    <p:sldLayoutId id="248192855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624eec0ec144ee691456fc8c5f6e16124d3030291ae62621.jpg"/>
  <Relationship Id="rId3" Type="http://schemas.openxmlformats.org/officeDocument/2006/relationships/hyperlink" Target="https://politica.lumbre.lat/object/pt-fin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624eec0ec144ee691456fc8c5f6e16124d3030291ae62622.jpg"/>
  <Relationship Id="rId3" Type="http://schemas.openxmlformats.org/officeDocument/2006/relationships/hyperlink" Target="https://politica.lumbre.lat/object/pt-fin-r03-oa02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t-fin-r03-oa02" TargetMode="External"/>
  <Relationship Id="rId3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érdi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sad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s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in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istenc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ti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t-fin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r los supuestos tasados por la ley en que una irregularidad del financiamiento escala a la sanción máxima —la pérdida o cancelación del registro—, entender por qué es una medida excepcional sujeta a debido proceso y proporcionalidad, y cerrar el curso vinculando dinero, poder y reglas con la agenda que abre el siguiente curso de la colecció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 lección del curso de finanzas. Aborda la cima de la escala sancionadora: la pérdida o cancelación del registro, la sanción que borra a un partido del mapa. Explica que no procede por cualquier falta, sino solo por los supuestos gravísimos y tasados por la ley —dinero de origen ilícito que compromete la legitimidad, o violaciones reiteradas y no corregidas—, siempre con debido proceso y proporcionalidad, y que suele impugnarse ante la vía jurisdiccional que ya viste en procesos intern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érdida de registro · falta grave · debido proceso · proporcionalidad · casos tasad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que borra: cuándo el dinero cuesta el registro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el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crát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izab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á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ad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irt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r.\n\n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que borra: cuándo el dinero cuesta el registro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ó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pcional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m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ural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m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el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i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r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r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e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e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que borra: cuándo el dinero cuesta el registro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o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j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ís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tr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cionar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íc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c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icalm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nj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m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dada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t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que borra: cuándo el dinero cuesta el registro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átic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t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cu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stent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gu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opie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sl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ul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on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st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restanombr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que borra: cuándo el dinero cuesta el registro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a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a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ber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itativ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r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ribunal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que borra: cuándo el dinero cuesta el registro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e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uy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que borra: cuándo el dinero cuesta el registro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337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337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la excepcionalidad: tres preguntas antes de hablar de «perder el registro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elar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ic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ad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dos—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ena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óric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ame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átic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anable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el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ific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que borra: cuándo el dinero cuesta el registro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8956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8956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ución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otó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idad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fic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og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ena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i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idad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7242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nor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sanción que borra: cuándo el dinero cuesta el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rtido perdió, en un año, algunos comprobantes de gastos de operación menores y presentó con retraso un informe. Un sector político pide su «cancelación inmediata del registro». Según la lógica de esta lección, ¿cuál es la lectur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que perder el registro, porque cualquier falta de fiscalización autoriza la sanción máxim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ancelación no procede: son faltas formales y subsanables, y la pérdida de registro solo aplica a los supuestos tasados y gravísimos, con debido proceso y proporcionalid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cancelación procede siempre que la autoridad lo decida, porque el registro es un favor del Est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cancelación la decide el partido afectado, porque el registro es un asunto de su autonomía priva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ima excepcional de la esca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érdida de registro no es un reflejo automático: es la cima reservada a los casos tas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icidad, debido proceso y proporcionalidad rodean la sanción máxim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765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62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luencia: el dinero, al extremo, llega al mismo foro que la impugnación intern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857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 cancelado se litiga donde se litiga una candidatura discuti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sanción que borra: cuándo el dinero cuesta el regi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érdida del registro de un partido por irregularidades de financiamiento es una decisión discrecional de la autoridad, que puede aplicarse a cualquier falta contable sin necesidad de que la conducta esté prevista como causal ni de agotar el debido proce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86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a pérdida de registro por faltas de financiamiento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pérdida o cancelación del registro es la sanción más grave y procede solo en supuestos tasados por la ley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tes de la sanción máxima deben agotarse el debido proceso y el juicio de proporcional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partido puede perder el registro por cualquier falta formal menor, sin necesidad de causal previst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decisión de pérdida de registro puede impugnarse ante la jurisdicción electora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ie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ácta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s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orma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on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do)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m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medios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íci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terad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a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oj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e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el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ipicidad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idad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ción).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a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—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z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ganch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c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aún mezclas el recibo perdido con la cancelación, te falta interiorizar la excepcionalidad: la cima se reserva a la falta estructural que la dosificación no alcanzó a corregi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a cima de la esca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a cima de la esca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entiendes la sanción máxima: la pérdida o cancelación del registro es excepcional, solo procede en supuestos tasados por la ley —dinero de origen ilícito de gran impacto, violaciones sistemáticas no corregidas, documentación falsa—, y está rodeada de tipicidad, debido proceso, proporcionalidad e impugnación ante la justicia electoral. Comprendes que el registro es una garantía de pluralismo y que un partido no lo pierde por una falta formal, sino por una estructural sin corregi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la cima de la esca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Graba los cinco cerrojos de la sanción máxima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ción leg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ausal prevista)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dad de fo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o un descuido formal)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do proc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erecho de defensa)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olo si no basta una sanción menor) e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te la justicia electoral. El registro se cancela en el caso límite, no a la primera falta. Y esa cima se litiga en el mismo foro donde, en el curso de procesos internos, se impugnaba una candidatura: dinero y reglas confluy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z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if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oc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ó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undamento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ncl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t-fin-r03-oa02"/>
              </a:rPr>
              <a:t><![CDATA[La pérdida del registro: los casos tasados en que una falta de dinero cuesta la existencia legal de un …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o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é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l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ntrar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2026-10-25T07:11:16Z</dcterms:created>
  <dcterms:modified xsi:type="dcterms:W3CDTF">2026-10-25T07:11:16Z</dcterms:modified>
  <dc:title>La pérdida del registro: los casos tasados en que una falta de dinero cuesta la existencia legal de un partido</dc:title>
  <dc:description>Presentación editable del OA «La pérdida del registro: los casos tasados en que una falta de dinero cuesta la existencia legal de un partido». Enlace: https://politica.lumbre.lat/object/pt-fin-r03-oa02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