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1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rtido no es un club: es una criatura de la ley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rtido no es un club: es una criatura de la ley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rtido no es un club: es una criatura de la ley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rtido no es un club: es una criatura de la ley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rtido no es un club: es una criatura de la ley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rtido no es un club: es una criatura de la ley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rtido no es un club: es una criatura de la ley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e equivoca de fondo: el partido es una persona moral de interés público, recibe dinero y prerrogativas que son de todos, y por eso su financiamiento, sus candidaturas y su vida interna están sujetos a obligaciones permanentes fiscaliz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nombra bien la naturaleza jurídica y su consecuencia: prerrogativas públicas a cambio de obligaciones públicas. La 1 y la 3 tratan el partido como privado o como regulado solo a medias; la 4 inventa un umbral de tamaño que no existe. La lección deja claro que el control es sobre la institución entera y no admite la excusa de «es asunto interno» en materias que la ley definió como de interés públ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emisa del dirigente niega el dato central de la lección: el partido **no es una asociación privada**, es una **persona moral de interés público**. Esa calificación es lo que justifica que reciba prerrogativas (dinero y tiempos que pertenecen a la ciudadanía) y, a cambio, acepte obligaciones que una empresa o un club no tienen: rendir cuentas del gasto, elegir de forma democrática, respetar la paridad y someter sus estatutos a principios constitucionales. Sus candidaturas y su vida interna **sí** son asunto público porque la ley impone a los partidos el deber de garantizar interna y realmente la democraticidad. Las otras opciones recortan o relativizan un control que la ley plantea como integral y perman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t-fun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es FALSO porque confunde nacer con quedar exento. El partido se juega la existencia en lo que hace después del registro: cuentas, topes, votación mínima y financiamiento limpio. Quien opera como si el registro fuera blindaje permanente puede, con una sola decisión contable o de campaña, poner en riesgo a todo su partido. La vida interna y el dinero no son un asunto privado: son terreno de supervivencia instituc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ALSO, y es el malentendido más peligroso para quien opera en un partido. El registro es una **autorización condicionada**, no un derecho adquirido perpetuo. La ley prevé causales de **pérdida de registro** por incumplimientos sobrevinientes: no alcanzar un porcentaje mínimo de la votación en elecciones consecutivas, rebasar de forma grave y dolosa los topes de gasto, obtener financiamiento ilícito o negarse sistemáticamente a la fiscalización. Esas faltas no se castigan solo con una multa al cuadro responsable: pueden **apagar a la persona moral completa**, con la que se van candidaturas, prerrogativas y hasta la existencia legal del partido. Por eso las obligaciones duran toda la vida legal de la institución y no se agotan en el acto de nac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registro, una vez concedido, es perpetuo e irreversible aunque el partido incumpla de forma grave la le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frases 1, 2 y 4 son ciertas: reflejan la definición legal, el paquete de derechos y deberes y la identidad documental del partido. La 3 es la falsa porque trata el registro como perpetuo e irreversible. Reconocer que el registro se puede perder cambia la temperatura de cada decisión interna: no se juega un cargo, se juega la vida del part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ase 3 contradice el corazón de la lección. El registro es una **concesión condicionada**, no un título perpetuo: la ley prevé **pérdida de registro** por faltas sobrevinientes graves (no alcanzar votación mínima, rebasar topes de forma dolosa, financiamiento ilícito o resistirse a fiscalizar). Las demás frases describen bien la naturaleza pública del partido, su intercambio de prerrogativas por obligaciones y sus tres documentos de identidad. El error está en imaginar un blindaje absoluto que la ley no concede: la existencia misma del partido depende de su conducta continu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el partido con el que trabajas o el que mejor conoces y hazle una **revisión de identidad** en tres puntos. **(1) Documentos**: señala dónde están su declaración de principios, su estatuto y su programa; elige **una regla del estatuto** que hoy te afecte (para ser candidato, para sancionar, para elegir dirigente) y cópiala textual: ahí se decidirán tus disputas. **(2) Prerrogativa por obligación**: empareja un derecho que recibe el partido (dinero público, tiempos en radio y televisión) con la obligación que le corresponde (rendir cuentas, paridad, democraticidad interna). **(3) Riesgo existencial**: en una línea, describe qué conducta —un gasto de campaña, una negativa a fiscalizar— pondría en riesgo el registro de **todo** el partido. Cierra con una acción: qué vas a verificar esta semana para no operar a ciegas sobre la vida legal de tu organ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leer el partido como persona regul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1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leer el partido como persona regulada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227" r:id="rId1"/>
    <p:sldLayoutId id="2481835228" r:id="rId2"/>
    <p:sldLayoutId id="2481835229" r:id="rId3"/>
    <p:sldLayoutId id="248183523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128f210d24efe4b5dadb1125681fde7b1d16e2da12f2ed91.jpg"/>
  <Relationship Id="rId3" Type="http://schemas.openxmlformats.org/officeDocument/2006/relationships/hyperlink" Target="https://politica.lumbre.lat/object/pt-fun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128f210d24efe4b5dadb1125681fde7b1d16e2da12f2ed92.jpg"/>
  <Relationship Id="rId3" Type="http://schemas.openxmlformats.org/officeDocument/2006/relationships/hyperlink" Target="https://politica.lumbre.lat/object/pt-fun-r01-oa01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1-oa01" TargetMode="External"/>
  <Relationship Id="rId3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tid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ub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so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un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r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ula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un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la naturaleza jurídica del partido político en México como persona moral de interés público creada por la ley, con derechos y obligaciones permanentes, y distinguir los tres documentos que definen su identidad: declaración de principios, estatuto y progra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 ven a un partido como una simple agrupación de simpatizantes. La ley dice otra cosa: es una persona moral de interés público, creada y regulada por el Estado, con prerrogativas y con obligaciones que duran toda su vida. Esta lección explica qué exige la ley para que un partido nazca, qué son su declaración de principios, su estatuto y su programa, y por qué el registro no es un favor permanente sino una concesión condicionada que se puede per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artido político · persona moral · registro · estatutos · interés públic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rtido no es un club: es una criatura de la ley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e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b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ub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ortiv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at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ú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er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mpe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rtido no es un club: es una criatura de la ley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átic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me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a.\n\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i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ev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at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d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a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rtido no es un club: es una criatura de la ley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an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á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li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aí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rtido no es un club: es una criatura de la ley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ológ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h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em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rtido no es un club: es una criatura de la ley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l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vers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o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u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o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.\n\n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org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rtido no es un club: es una criatura de la ley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áf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rtido no es un club: es una criatura de la ley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documentos de identidad del parti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ten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ológ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rech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acia)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u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óm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ec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t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rtido no es un club: es una criatura de la ley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u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é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ut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g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artido no es un club: es una criatura de la le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rigente afirma: «Mi partido es libre de hacer lo que quiera con su dinero y sus candidaturas; es una asociación privada de sus militantes». A la luz de la naturaleza jurídica del partido, ¿cuál es la evaluación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razón: los partidos son asociaciones privadas y el Estado solo mira el día de la elec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equivoca de fondo: el partido es una persona moral de interés público, recibe dinero y prerrogativas que son de todos, y por eso su financiamiento, sus candidaturas y su vida interna están sujetos a obligaciones permanentes fiscalizabl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tá a medio camino: solo el dinero público se fiscaliza, pero las candidaturas y la vida interna son asunto exclusivo de cada part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pende del tamaño del partido: los partidos pequeños son privados y los grandes son públic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magen cómoda contra la imagen leg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muchos creen contra lo que la ley construy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ub es voluntario y privado; el partido es público, regulado y condicion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no es un premio definitivo, es una concesión condiciona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242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 cumpliendo requisitos y sigue vivo cumpliendo cargas todos los d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artido no es un club: es una criatura de la le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que un partido obtiene su registro, este le pertenece para siempre y ninguna conducta posterior puede arrebatárse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a naturaleza jurídica del partido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partido político es una persona moral de interés público creada por la ley, no una simple asociación priv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ibe prerrogativas —dinero y tiempos— y a cambio acepta obligaciones fiscalizables que duran toda su vida leg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registro, una vez concedido, es perpetuo e irreversible aunque el partido incumpla de forma grave la le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 identidad se define por tres documentos: declaración de principios, estatuto y programa de ac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dad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u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u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c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ar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te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pia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ual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á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utas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ine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evisión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ndi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aticidad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)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ci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tiv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r—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d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g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nombrar una sola regla de tu estatuto que afecte tus aspiraciones, estás negociando poder en un terreno cuyas reglas no has leí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eer el partido como persona regula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ves el partido con los ojos de la ley: una persona moral de interés público que recibe prerrogativas a cambio de obligaciones permanentes. Ubicas sus tres documentos de identidad y sabes que el registro es una concesión condicionada que puede perderse por faltas graves. Con esta base puedes entrar a la vida interna sin confundir el poder con un asunto privad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eer el partido como persona regula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el trío de ideas: el partido es persona moral de interés público, no un club; recibe dinero y tiempos de todos, por eso se le fiscaliza; y el registro se mantiene o se pierde por su conducta posterior. Confundir el registro con un blindaje perpetuo es el error que pone en riesgo a toda la organiz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r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1-oa01"/>
              </a:rPr>
              <a:t><![CDATA[La ley que funda al partido: por qué un partido no es un club sino una persona moral regul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ul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d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uncia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uls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ci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li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2026-10-24T05:15:54Z</dcterms:created>
  <dcterms:modified xsi:type="dcterms:W3CDTF">2026-10-24T05:15:54Z</dcterms:modified>
  <dc:title>La ley que funda al partido: por qué un partido no es un club sino una persona moral regulada</dc:title>
  <dc:description>Presentación editable del OA «La ley que funda al partido: por qué un partido no es un club sino una persona moral regulada». Enlace: https://politica.lumbre.lat/object/pt-fun-r01-oa01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