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1-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redencial no es un adorno: es un contrato»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in constar en el padrón, no tiene existencia formal como militante ante la ley y el partido, por lo que puede quedar inhabilitada para la candidatura aunque su historia real sea intach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apta el punto duro: la pertenencia se demuestra en el padrón, no en la biografía. La 1 es el error sentimental de quien cree que el reconocimiento moral reemplaza al registro. La 3 niega la función legal del padrón y la 4 ignora que frente a derechos políticos no basta la autoafirmación: hacen falta documentos. Para una carrera política, una afiliación mal registrada es una bomba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ubraya que la **militancia es un estatus formal**: la ley obliga al partido a tener un padrón **real, verificable y reportado** a la autoridad. Quien no consta en ese padrón no tiene, para efectos de requisitos, existencia jurídica como militante: puede perder derechos que dependen de la antigüedad o de la simple condición de miembro, como cierta candidatura. La opción 1 confunde historia personal con estatus acreditado; la 3 y la 4 minimizan el efecto jurídico del padrón y la necesidad de pruebas, no de declaraciones unilat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fun-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disciplina tiene límites y disentir está protegido. El partido castiga la traición al pacto, no la crítica. Pero ojo con el matiz: la protección es para la opinión, no para la deslealtad electoral activa. Por eso conviene conocer la cadena de justicia interna: si te expulsan por opinar, tienes defensa; si fue por romper el pacto, tu margen se reduce. Conocer tu contrato es la primera trinch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or lo general **no**, y esta es la línea que la justicia electoral ha trazado con cuidado. El partido puede exigir **disciplina y lealtad**, pero esas exigencias tienen un techo: no pueden **anular por completo los derechos políticos** del militante ni sancionar la simple discrepancia de opiniones. Expulsar a alguien por disentir en un foro interno, sin que haya llamado a votar por otra fuerza ni traición activa a la línea en una elección, suele considerarse una vulneración a su libertad de expresión y de asociación. La sanción se vuelve válida cuando la conducta **rompe el pacto**: campaña abierta por el rival, deslealtad electoral, incumplimiento grave y verificable. Entre opinar y traicionar hay una frontera jurídica, y no la fija el enojo del dirigente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pertenencia basta declararla de palabra; el padrón reportado a la autoridad es irrelevante para los der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4 son ciertas: reflejan derechos, deberes y límites de la militancia. La 3 es la falsa porque reduce la pertenencia a una declaración verbal e ignora el valor jurídico del padrón. Lección práctica: tu militancia vale lo que valga tu registro; revisa tu fecha y tu constancia antes de que una disputa interna dependa d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3 contradice un punto clave: la ley obliga al partido a contar con un padrón de militantes **real, verificable y reportado** a la autoridad. Sin constar en ese padrón, la militancia no tiene efectos formales: puedes perder derechos ligados a la condición o antigüedad de miembro, como ciertas candidaturas. Por eso «soy militante desde hace años» no es prueba si tu nombre no está registrado. Las demás frases describen bien el estatus de derechos, la carga de disciplina y el límite que la justicia electoral impone a las sanciones inter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un-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propia situación —real o la de alguien cercano con aspiraciones políticas— y haz un **chequeo de contrato de militancia** en tres pasos. **(1) Estatus**: ¿tu afiliación está registrada en el padrón y con qué fecha? Anota si cumples los requisitos de antigüedad para la candidatura que te interesa, o si estás a ciegas sobre ese dato. **(2) Cargas**: identifica una obligación del estatuto que hoy limite tu libertad —disciplina en votos, prohibición de manifestarte sobre cierto tema, regla de lealtad— y decide si el poder que ganas la vale; en una línea, justifica tu respuesta. **(3) Frontera**: imagina que discrepas públicamente de la dirigencia. Describe **una forma de disentir** que queda dentro de tu derecho (foro interno, documento, voto motivado) y **una acción** que ya cruzaría a traición sancionable (pedir el voto por otra fuerza). Cierra señalando **a quién acudirías primero** si una sanción te golpeara y en qué plazo, para no dejar vencer tu def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eer tu contrato de mili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un-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eer tu contrato de militanci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25" r:id="rId1"/>
    <p:sldLayoutId id="2481835226" r:id="rId2"/>
    <p:sldLayoutId id="2481835227" r:id="rId3"/>
    <p:sldLayoutId id="24818352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6e4b2e5b7990bcea3be4b1eb5523e74060fa3384bf9661a1.jpg"/>
  <Relationship Id="rId3" Type="http://schemas.openxmlformats.org/officeDocument/2006/relationships/hyperlink" Target="https://politica.lumbre.lat/object/pt-fu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6e4b2e5b7990bcea3be4b1eb5523e74060fa3384bf9661a2.jpg"/>
  <Relationship Id="rId3" Type="http://schemas.openxmlformats.org/officeDocument/2006/relationships/hyperlink" Target="https://politica.lumbre.lat/object/pt-fun-r01-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un-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lita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fili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rech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adur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u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un-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un-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a condición de militante como un estatus jurídico interno que otorga derechos —votar, ser votado, participar en órganos— pero impone obligaciones y disciplina, y entender cómo se pierde la militancia y por qué un partido puede sancionar o expulsar a sus miembr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 militante no es tener una credencial: es un estatus con derechos y cargas. Esta lección explica qué se adquiere al afiliarse —votar en elecciones internas, ser candidato, participar en órganos— y a qué se renuncia: disciplina, lealtad al programa y sometimiento a la justicia interna. Verás cómo se pierde la militancia y por qué un partido puede expulsarte, incluso por pasarte a otra fuerza políti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ilitancia · afiliación · disciplina partidista · derechos políticos · expul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litan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g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li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bó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tu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h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n\n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atiz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ul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p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u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p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quisi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n\n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unci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li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ipl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i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u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z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i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ten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ten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rt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d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nu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untar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ones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pend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érd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tern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li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ática.\n\n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er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firmar tu afiliación, revisa la letra chic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cri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ceberg;]]></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dad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atu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li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p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i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r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quisi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ndida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ñ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i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v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fini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redencial no es un adorno: es un contrat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disciplinari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u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on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ifie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e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justi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e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o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bu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to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la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a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ma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igüe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li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itanci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la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u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encial no es un adorno: es un contra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ilitante con veinte años de carrera quiere una candidatura, pero al revisar el expediente la dirigencia descubre que su nombre no aparece en el padrón reportado a la autoridad. ¿Cuál es la consecuencia más probable a la luz de la lógica de la militancia formal?]]></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veinte años de trabajo militante valen más que un trámite y la candidatura es automát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in constar en el padrón, no tiene existencia formal como militante ante la ley y el partido, por lo que puede quedar inhabilitada para la candidatura aunque su historia real sea intachabl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adrón es un detalle interno sin ninguna consecuencia sobre derechos políticos.]]></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con que ella declare ser militante para quedar inscripta de lle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ato de la militancia: dos columnas que se equilibr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l afiliarte ganas derechos y aceptas cargas; ninguna columna se sostiene sin la otra.]]></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tenencia y poder del lado de adentro; disciplina y lealtad del lado de afuera.]]></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isentir no es lo mismo que traicionar: la frontera que decide una expulsión.]]></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ínea entre opinión protegida y falta sancionable se define litigio a litig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redencial no es un adorno: es un contra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rtido puede expulsar a una militante solo por publicar opiniones críticas hacia la dirigencia en un espacio interno de debate, sin llamar a votar por otra fuerz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militancia. Localiza la incorrect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ilitancia es un estatus formal que otorga derechos como votar, ser votado y aspirar a candidaturas.]]></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 afiliarse se aceptan disciplina partidista y el sometimiento a la justicia interna del partid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ertenencia basta declararla de palabra; el padrón reportado a la autoridad es irrelevante para los derech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rtido puede sancionar la deslealtad electoral, pero no anular por completo los derechos políticos del milita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tu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rc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pirac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ític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heque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tra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ilita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s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statu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fili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str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dr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mp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quisi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igüe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didat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g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rga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dent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lig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tu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mi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bert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cipl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hib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nifesta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alt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n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st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ronter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crep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am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ig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rib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orm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isent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n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rech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cu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tiv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uz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ncion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d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t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ñaland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udirí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i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n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olpe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z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j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nc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en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en qué fecha te afiliaste ni quién resuelve una queja interna, estás dentro de un contrato cuyas cláusulas y tribunales desconoc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tu contrato de milita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ves la militancia como lo que es: un estatus formal de derechos —votar, ser votado, aspirar— atado a cargas de disciplina y lealtad, con un registro ante la autoridad que la respalda y una justicia interna que la defiende. Sabes que se entra con requisitos, que se sale por renuncia o sanción, y que disentir está protegido mientras traicionar no lo está.]]></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tu contrato de milita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intercambio central: afiliarse es ganar pertenencia y poder interno a cambio de renunciar a parte de tu libertad. La militancia consta en el padrón, no solo en la palabra. Y el partido puede castigar la deslealtad electoral, pero no anular tus derechos políticos por opinar distinto. Revisa requisitos y cadena de defensa antes de que una disputa dependa de ell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un-r01-oa02"/>
              </a:rPr>
              <a:t><![CDATA[Militancia y afiliación: qué derechos ganas y a qué ataduras renuncias al entrar a un par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ser militante: un contrato de derechos y cargas respaldado por un padrón. Pero los militantes, juntos, ]]></a:t>
            </a:r>
            <a:r>
              <a:rPr lang="en-US" b="1" strike="noStrike" sz="2100" spc="0" u="none" cap="none">
                <a:solidFill>
                  <a:srgbClr val="1B2438">
                    <a:alpha val="100000"/>
                  </a:srgbClr>
                </a:solidFill>
                <a:latin typeface="Calibri"/>
              </a:rPr>
              <a:t><![CDATA[construyen órganos]]></a:t>
            </a:r>
            <a:r>
              <a:rPr lang="en-US" strike="noStrike" sz="2100" spc="0" u="none" cap="none">
                <a:solidFill>
                  <a:srgbClr val="1B2438">
                    <a:alpha val="100000"/>
                  </a:srgbClr>
                </a:solidFill>
                <a:latin typeface="Calibri"/>
              </a:rPr>
              <a:t><![CDATA[ que deciden. Aquí aparece la anatomía del poder interno que casi nadie dibuja bien: la ]]></a:t>
            </a:r>
            <a:r>
              <a:rPr lang="en-US" b="1"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comité ejecutivo]]></a:t>
            </a:r>
            <a:r>
              <a:rPr lang="en-US" strike="noStrike" sz="2100" spc="0" u="none" cap="none">
                <a:solidFill>
                  <a:srgbClr val="1B2438">
                    <a:alpha val="100000"/>
                  </a:srgbClr>
                </a:solidFill>
                <a:latin typeface="Calibri"/>
              </a:rPr>
              <a:t><![CDATA[, tres piezas que parecen una jerarquía limpia pero funcionan de otro modo. ¿Quién manda de verdad? ¿Por qué el poder no baja en línea recta desde la base, como presume el organigrama? Esa es la ruta siguiente: ]]></a:t>
            </a:r>
            <a:r>
              <a:rPr lang="en-US" b="1" strike="noStrike" sz="2100" spc="0" u="none" cap="none">
                <a:solidFill>
                  <a:srgbClr val="1B2438">
                    <a:alpha val="100000"/>
                  </a:srgbClr>
                </a:solidFill>
                <a:latin typeface="Calibri"/>
              </a:rPr>
              <a:t><![CDATA[órganos de dirección]]></a:t>
            </a:r>
            <a:r>
              <a:rPr lang="en-US" strike="noStrike" sz="2100" spc="0" u="none" cap="none">
                <a:solidFill>
                  <a:srgbClr val="1B2438">
                    <a:alpha val="100000"/>
                  </a:srgbClr>
                </a:solidFill>
                <a:latin typeface="Calibri"/>
              </a:rPr>
              <a:t><![CDATA[, donde entenderás cómo se reparte —y cómo se concentra— el mando dentro de tu parti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2026-10-24T05:15:52Z</dcterms:created>
  <dcterms:modified xsi:type="dcterms:W3CDTF">2026-10-24T05:15:52Z</dcterms:modified>
  <dc:title>Militancia y afiliación: qué derechos ganas y a qué ataduras renuncias al entrar a un partido</dc:title>
  <dc:description>Presentación editable del OA «Militancia y afiliación: qué derechos ganas y a qué ataduras renuncias al entrar a un partido». Enlace: https://politica.lumbre.lat/object/pt-fun-r01-oa02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