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2-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ganigrama es un mapa; el territorio se ve en otro lado»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ganigrama es un mapa; el territorio se ve en otro lado»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ganigrama es un mapa; el territorio se ve en otro lado»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ganigrama es un mapa; el territorio se ve en otro lado»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ganigrama es un mapa; el territorio se ve en otro lado»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ganigrama es un mapa; el territorio se ve en otro lado»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forma se decide antes de la asamblea: se teje en las comisiones y mesas que redactan y dictaminan, se alinea la mayoría del consejo y se controla la agenda; la asamblea suele ratificar lo ya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capta la lógica de fabricar y ratificar: el trabajo se hace cuesta arriba antes de la sesión grande. La 1 es el error del orador que cree que el discurso gana donde gana la agenda y la negociación previa. La 3 idealiza la asamblea como plebiscito y la 4 borra el requisito estatutario de que la reforma la apruebe el órgano soberano. Leer bien el recorrido evita llegar «fresco» a una votación ya deci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que la **jerarquía formal no coincide con el lugar real de decisión**. La asamblea es soberana para **reformar estatutos**, pero una reforma de esa magnitud se **fabrica antes**: se negocia en comisiones dictaminadoras, se alinean mayorías en el consejo y en las mesas previas, y se cuida el orden del día; el pleno de la asamblea mayormente **ratifica** un texto ya costurado. La opción 1 confunde soberanía formal con improvisación en el piso; la 3 ignora el peso de los órganos intermedios y del método de voto; la 4 exagera el poder unilateral del comité hasta volverlo innecesario pasar por la asambl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fun-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poder formal de la cúspide no equivale al poder de fabricar cada acuerdo. La asamblea ratifica; la trastienda define. Para operar bien no basta saber qué órgano es el más alto: hay que saber **quién cita, quién preside y dónde se negocia el contenido** antes de la votación. Esa distancia entre organigrama y territorio es lo que separa al cuadro profesional del que solo sabe dar dis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y es justamente el malentendido que esta lección desmonta. La cima del organigrama —la asamblea— suele ser el órgano de **ratificación y de reglas**: reformar estatutos, aprobar programas, elegir dirigencia. Pero las decisiones cotidianas y el **contenido** de lo que después se vota se fabrican **antes y más abajo**: en comisiones dictaminadoras, en la mesa del consejo, en el comité ejecutivo, en reuniones de coordinación que no constan en ninguna acta. Confundir la jerarquía formal con el punto real de decisión lleva al militante a preparar un discurso para el pleno cuando la partida ya se jugó en una sala pequeña. El órgano grande pesa; pero **dónde se cocina** la decisión es otra pregunta, y casi siempre la respuesta no es la punta d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poder real coincide siempre con la punta del organigrama, porque la base decide en cada sesión ple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2 y 4 son ciertas: reflejan facultades reales de cada órgano. La 3 es la falsa porque reduce la dinámica interna a una pirámide perfecta donde arriba se decide todo en el momento. La lección deja una máxima operativa: no preguntes cuál órgano es el más alto, pregunta **dónde se fabrica esta decisión y quién presi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3 repite la ilusión que la lección desarma: que la **jerarquía formal es el lugar de decisión**. No es así. La cúspide (asamblea) ratifica y da reglas, pero el contenido se fabrica antes y más abajo, en mesas, comisiones y comités; y entre sesiones el poder lo ejercen quienes citan y presiden. Afirmar que «la base decide en cada sesión plenaria» y que el poder coincide siempre con la punta es ignorar la distancia entre organigrama y territorio. Las frases 1, 2 y 4 describen bien la soberanía de la asamblea, el poder ejecutivo del comité y el peso estructural del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decisión concreta** que hoy te interesa en tu organización —una candidatura, una alianza, una reforma de estatuto— y trázale la ruta real en tres movimientos. **(1) Fabricación**: ¿en qué órgano o reunión pequeña se está cocinando realmente esa decisión? Nómbralo: puede ser una comisión, la mesa del consejo o una coordinación; si respondes «la asamblea», sospecha que estás viendo la firma, no la cocina. **(2) Mesa y agenda**: ¿quién preside ese espacio y cómo entra el tema al orden del día? Describe una acción concreta para **ganar presencia** en ese sitio (un aliado en la mesa, una propuesta por escrito antes de la sesión, un turno en la subcomisión). **(3) Mayoría**: ¿el voto se decide por delegados iguales o ponderados por corriente, región o sector? Identifica **un grupo cuyo peso** puedes sumar y cómo lo negociarías. Cierra respondiendo: si solo pudieras trabajar **un** de esos tres frentes esta semana, ¿cuál elegirías y por qué es el de mayor pala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eer el poder interno más allá d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eer el poder interno más allá del map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28" r:id="rId1"/>
    <p:sldLayoutId id="2481835229" r:id="rId2"/>
    <p:sldLayoutId id="2481835230" r:id="rId3"/>
    <p:sldLayoutId id="24818352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74cc93173c2e407d5f4ba3547a2effd15b5f119afebe0201.jpg"/>
  <Relationship Id="rId3" Type="http://schemas.openxmlformats.org/officeDocument/2006/relationships/hyperlink" Target="https://politica.lumbre.lat/object/pt-fun-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74cc93173c2e407d5f4ba3547a2effd15b5f119afebe0202.jpg"/>
  <Relationship Id="rId3" Type="http://schemas.openxmlformats.org/officeDocument/2006/relationships/hyperlink" Target="https://politica.lumbre.lat/object/pt-fun-r02-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2-oa01" TargetMode="External"/>
  <Relationship Id="rId3" Type="http://schemas.openxmlformats.org/officeDocument/2006/relationships/notesSlide" Target="../notesSlides/notesSlide2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samble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e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it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atom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íne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un-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un-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tres órganos de dirección de un partido —asamblea, consejo y comité ejecutivo—, entender qué facultades tiene cada uno, cómo se escalona el poder y por qué la cadena formal de mando no coincide con el poder real de decis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partido dibuja un organigrama de tres pisos: asamblea, consejo y comité ejecutivo. La teoría dice que el poder sube de la base a la cúpula; la práctica muestra que se concentra hacia abajo y se ejerce por fuera. Esta lección explica qué resuelve cada órgano, quién controla la mesa y por qué el organigrama oficial suele ocultar la verdadera cadena de mand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samblea · consejo · comité ejecutivo · órganos de dirección · poder intern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ganigrama es un mapa; el territorio se ve en otro lad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ú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rá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er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ntes.\n\n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úp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entr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rce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ganigrama es un mapa; el territorio se ve en otro lad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ú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ordin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lamenta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deraz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br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rá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ícu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ganigrama es un mapa; el territorio se ve en otro lad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ambl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ordin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er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n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ég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y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ganigrama es un mapa; el territorio se ve en otro lad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r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amble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p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ú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d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j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t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tidia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ganigrama es un mapa; el territorio se ve en otro lad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inu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n\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r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rarqu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ganigrama es un mapa; el territorio se ve en otro lad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4]]></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leer quién manda de verdad]]></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anigra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br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at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ch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u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qu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órg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t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br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ro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ambl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ganigrama es un mapa; el territorio se ve en otro lad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4]]></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j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fraz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der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ó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eg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g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de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é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yor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ali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m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ñ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órg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bin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é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organigrama es un mapa; el territorio se ve en otro l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rupo quiere reformar un estatuto clave del partido. El organigrama muestra la asamblea en la cima. ¿Cuál es el recorrido realista para lograr la reform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sta con llevar la propuesta el día de la asamblea y convencer con un buen discurso: ahí se decide todo en el momento.]]></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forma se decide antes de la asamblea: se teje en las comisiones y mesas que redactan y dictaminan, se alinea la mayoría del consejo y se controla la agenda; la asamblea suele ratificar lo ya acord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asamblea es soberana, ningún órgano intermedio influye en el resultado; es un plebiscito pur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forma la define solo el presidente del comité ejecutivo, sin necesidad de asambl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lecturas del mismo organigr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a pirámide que dibujan los estatutos contra la que ocurre en los pasillos.]]></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ganigrama promete que el poder sube de la base; la práctica lo concentra en la mesa.]]></a:t>
            </a:r>
          </a:p>
        </p:txBody>
      </p:sp>
      <p:sp>
        <p:nvSpPr>
          <p:cNvPr id="10" name=""/>
          <p:cNvSpPr txBox="1"/>
          <p:nvPr/>
        </p:nvSpPr>
        <p:spPr>
          <a:xfrm>
            <a:off x="514350" y="2876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62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Una misma decisión, dos escenarios posibles.]]></a:t>
            </a:r>
          </a:p>
        </p:txBody>
      </p:sp>
      <p:sp>
        <p:nvSpPr>
          <p:cNvPr id="12" name=""/>
          <p:cNvSpPr txBox="1"/>
          <p:nvPr/>
        </p:nvSpPr>
        <p:spPr>
          <a:xfrm>
            <a:off x="514350" y="3524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samblea grande puede aprobar o puede solo estampillar lo acordado en una sala pequeñ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organigrama es un mapa; el territorio se ve en otro l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partido, el órgano que aparece en la cima del organigrama es siempre el lugar donde se fabrica realmente cada decisión importa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os órganos de dirección.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samblea es el órgano soberano para reformar estatutos y aprobar la línea estratégica del parti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mité ejecutivo concentra la operación diaria, la representación legal y, a menudo, el control de la agend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oder real coincide siempre con la punta del organigrama, porque la base decide en cada sesión plena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mposición y el método de voto del consejo determinan mayorías que se tejen con años de anticip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cis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cr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ganiz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didatu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ian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for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tu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áz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u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vimient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abricación]]></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órg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un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queñ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cin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m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ómbr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ej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ordin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sambl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sp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ci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es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gend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i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pa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óm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4]]></a:t>
            </a:r>
          </a:p>
        </p:txBody>
      </p:sp>
      <p:sp>
        <p:nvSpPr>
          <p:cNvPr id="7" name=""/>
          <p:cNvSpPr txBox="1"/>
          <p:nvPr/>
        </p:nvSpPr>
        <p:spPr>
          <a:xfrm>
            <a:off x="514350" y="121920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d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r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gana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es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t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i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r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bcomis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ayorí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eg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gu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nder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c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dentifica]]></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grup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uy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e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m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ó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goci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die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baja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e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a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egi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yor]]></a:t>
            </a:r>
          </a:p>
        </p:txBody>
      </p:sp>
      <p:sp>
        <p:nvSpPr>
          <p:cNvPr id="8" name=""/>
          <p:cNvSpPr txBox="1"/>
          <p:nvPr/>
        </p:nvSpPr>
        <p:spPr>
          <a:xfrm>
            <a:off x="514350" y="39814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lanc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respuesta a «dónde se decide» es siempre el nombre del órgano más grande, estás planeando tu campaña para el escenario donde menos se fabric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eer el poder interno más allá del ma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eparas las dos caras del organigrama: sabes qué resuelve cada órgano —asamblea, consejo, comité— y sabes que el poder se fabrica antes y más abajo de donde se firma. Ubicas la mesa, la agenda y el método de voto como las verdaderas palancas. Con esto puedes planear una disputa interna mirando la trastienda, no solo el ple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eer el poder interno más allá del ma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máxima: no preguntes cuál órgano es el más alto, sino dónde se cocina cada decisión y quién preside. La asamblea ratifica y pone reglas; el contenido se teje en comisiones, consejo y comité. Confundir jerarquía formal con punto real de decisión es llegar a dar un discurso donde ya se vot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r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o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ern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b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po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é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stur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os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itim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2-oa01"/>
              </a:rPr>
              <a:t><![CDATA[Asamblea, consejo y comité: la anatomía del poder interno y por qué no baja en línea 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2026-10-24T05:15:55Z</dcterms:created>
  <dcterms:modified xsi:type="dcterms:W3CDTF">2026-10-24T05:15:55Z</dcterms:modified>
  <dc:title>Asamblea, consejo y comité: la anatomía del poder interno y por qué no baja en línea recta</dc:title>
  <dc:description>Presentación editable del OA «Asamblea, consejo y comité: la anatomía del poder interno y por qué no baja en línea recta». Enlace: https://politica.lumbre.lat/object/pt-fun-r02-oa01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