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2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basta que el órgano exista: hay que ver quién está adentro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órgano funciona pero su composición revela una mayoría estructural no territorial: decisiones así reflejan el peso de bloques y designaciones tejidas antes de la sesión, no necesariamente la preferencia de la militancia de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capta el matiz: válido pero sesgado. La 1 cae en el extremismo de invalidar cualquier representación sectorial, que el propio estatuto admite. La 3 ignora que el peso ponderado y la disciplina de bloque sí afectan el conteo. La 4 confunde transparencia del voto con neutralidad del origen. La lección deja una regla: para cambiar un resultado hay que cambiar la **correlación de composición**, no solo dar el mejor discurso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distingue **legitimidad formal** (el órgano existe y puede decidir) de **legitimidad sociológica** (a quién representa realmente su composición). Un consejo dominado por bloques sectoriales y designaciones directas **no es inválido per se** —los estatutos suelen admitir esas vías—, pero sus decisiones expresan una **mayoría estructural** construida antes de la sesión, que puede no coincidir con la preferencia de la militancia territorial. La opción 1 exagera declarando ilegítima toda presencia sectorial; la 3 y la 4 niegan que el origen importe, cuando la lección muestra que la composición determina el resultado. Reconocer el sesgo no anula la decisión: permite ubicar **dónde hay que trabajar** para cambi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fun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gitimidad no la sostiene solo que el órgano «siga siendo el mismo». Se sostiene con **mandato vigente**. Una dirigencia prorrogada conserva competencia formal pero pierde representación real, y esa brecha entre poder y mandato es la que abre litigios internos y desconfianza de la base. Para operar bien, revisa siempre **cuándo fue la última elección interna** del órgano con el que vas a negociar: un mandato vencido es un flan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SO, y es uno de los dos grandes problemas de legitimidad que esta lección nombra. La **legitimidad formal** —que el órgano esté previsto en el estatuto— no se agota, pero la **legitimidad de ejercicio** se erosiona cuando quien decide ya no tiene **mandato fresco**: gobierna sobre una base que no lo eligió en el periodo vigente. Prorrogar una y otra vez la mesa, aplazar elecciones internas «por causas organizativas» o reformar la regla para habilitar reelecciones sucesivas produce un órgano que dicta con poder pero **representa menos**. Por eso la justicia electoral ha debido ordenar en repetidos casos la celebración de elecciones internas y poner límite a la prórroga automática: la permanencia indefinida de los mismos dirigentes contradice la función democrática del partido. La formalidad del nombre no sustituye al voto que lo renue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2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Si un órgano existe en el estatuto, su legitimidad es intocable y el origen de sus miembros carece de toda consec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afirmaciones sobre mayoría estructural, paridad y mandato prorrogado son ciertas. La falsa es la que reduce la legitimidad a la mera existencia estatutaria del órgano. Lección práctica: distinguir **legitimidad formal** (existe) de **legitimidad de ejercicio** (a quién representa y con qué mandato) es lo que permite leer bien una correlación de fuerzas antes de entrar a pele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uarta afirmación es el error: niega el punto central de la lección, que **el origen y el mandato sí tienen consecuencias**. Que un órgano exista en el estatuto le da **legitimidad formal**, pero su **legitimidad de ejercicio** depende de quién lo integra, cómo llegó y si su mandato está vigente. Afirmar que el origen «carece de toda consecuencia» borra el peso de las mayorías estructurales, de la paridad efectiva y de las dirigencias prorrogadas. Las otras tres frases describen bien la mayoría estructural, el límite de la cuota simbólica y la erosión del mandato ven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un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 órgano interno donde te gustaría influir —consejo, comisión política, mesa de candidatura— y hazle una **auditoría de legitimidad y composición** en tres pasos. **(1) Origen de los escaños**: estima, aunque sea aproximado, qué fracción llega por voto territorial, por bloque sectorial y por designación directa. Con eso, dibuja en una línea **dónde está la mayoría estructural** real (suele estar en los bloques, no en el territorio). **(2) Mandato vigente**: ¿su dirigencia está en periodo o prorrogada? ¿Cuándo fue la última elección interna? Anota si ese dato debilita o fortalece una eventual impugnación de lo que ahí se decida. **(3) Paridad efectiva**: revisa cuántas mujeres **presiden o votan en la mesa**, no solo cuántas asisten. Propón **una acción concreta** para convertir cuota simbólica en sustantiva (una candidatura a la secretaría, un bloque de suplencias, una agenda propia). Cierra: ¿qué pieza de esa composición cambiaría primero para inclinar el resul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uditar la legitimidad de una s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un-r02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auditar la legitimidad de una sal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226" r:id="rId1"/>
    <p:sldLayoutId id="2481835227" r:id="rId2"/>
    <p:sldLayoutId id="2481835228" r:id="rId3"/>
    <p:sldLayoutId id="24818352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c958169f41cf2779ee384f5c719203980bfd822ee4431eb1.jpg"/>
  <Relationship Id="rId3" Type="http://schemas.openxmlformats.org/officeDocument/2006/relationships/hyperlink" Target="https://politica.lumbre.lat/object/pt-fun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c958169f41cf2779ee384f5c719203980bfd822ee4431eb2.jpg"/>
  <Relationship Id="rId3" Type="http://schemas.openxmlformats.org/officeDocument/2006/relationships/hyperlink" Target="https://politica.lumbre.lat/object/pt-fun-r02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un-r02-oa02" TargetMode="External"/>
  <Relationship Id="rId3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órgan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dat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ot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u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u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cómo se compone la legitimidad de los órganos internos —representación territorial, sectorial y de género—, el problema de las dirigencias que se eternizan sin elección y el efecto real de la paridad y las cuotas sobre quién deci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órgano no es legítimo solo por existir: lo es por quién lo integra y cómo llegó ahí. Esta lección examina la representación territorial, sectorial y de género dentro de asambleas y consejos; el fenómeno de las dirigencias que se eternizan sin votación; y el efecto real que la paridad y las cuotas tienen sobre la composición de la sala donde se cocina el po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gitimidad interna · paridad · cuotas · renovación de dirigencias · represent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t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o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egít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íg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esi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veni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id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ut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ci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iv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rrog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tiv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l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rro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u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átic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orm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an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es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ambl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nom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 rápida de legitimidad de un órga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íta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rrogad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?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basta que el órgano exista: hay que ver quién está adentr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cias?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de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ón?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c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pla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basta que el órgano exista: hay que ver quién está aden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sejo nacional aprueba una lista de candidaturas con mayoría de delegados que llegaron por bloque sectorial y por designación directa, casi ninguno por voto territorial de la base. ¿Qué lectura de legitimidad es la más ajust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resultado es ilegítimo de raíz, porque ningún órgano interno puede integrar delegados sectoriales o designa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órgano funciona pero su composición revela una mayoría estructural no territorial: decisiones así reflejan el peso de bloques y designaciones tejidas antes de la sesión, no necesariamente la preferencia de la militancia de bas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origen de los delegados es irrelevante: una vez sentado, cada voto vale igual y la composición no afecta el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basta que la votación sea pública para que el origen de los delegados carezca de consecuencias polític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dónde vienen los que deci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vías de llegada a la misma sala; cada una trae un tipo de lealt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, sectorial y designada: su mezcla define la mayoría estructur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765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62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idad que llena casillas contra paridad que disputa el pod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242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foto numérica esconde dos realidades de mando muy distint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No basta que el órgano exista: hay que ver quién está aden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rigencia que prorrogó su mandato varias veces sin elecciones internas conserva intacta su legitimidad democrática, porque el órgano sigue siendo formalmente el mis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composición y legitimidad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mezcla de delegados territoriales, sectoriales y designados define mayorías estructurales que existen antes de la 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aridad transformó la composición de los órganos, pero llenar el número no garantiza poder real en la me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dirigencia prorrogada sin elección pierde mandato fresco, aunque conserve competencia formal para decidi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un órgano existe en el estatuto, su legitimidad es intocable y el origen de sus miembros carece de toda consecuenc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a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sej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—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ñ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xima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ue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rrogad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li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le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u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a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anti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ci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si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in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estimar cuántos delegados llegan por bloque sectorial frente a los territoriales, vas a la sesión sin saber contra qué mayoría estructural jueg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uditar la legitimidad de una sa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que la legitimidad tiene dos caras: la formal del órgano que existe y la de ejercicio, que depende de quién llega por dónde y con qué mandato vigente. Ubicas las mayorías estructurales territoriales y sectoriales, el problema de la dirigencia que se eterniza y la diferencia entre cuota simbólica y paridad sustantiva. Ahora auditas una sala antes de pelearl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uditar la legitimidad de una sa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 distinción clave: legitimidad formal (existe en el estatuto) no es legitimidad de ejercicio (a quién representa y con qué mandato). El origen de los delegados crea mayorías antes de la sesión; una dirigencia prorrogada pierde mandato; y llenar la cuota no da poder real. Mira la composición antes de preparar el discurs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jus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t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un-r02-oa02"/>
              </a:rPr>
              <a:t><![CDATA[Composición y legitimidad de los órganos: mandatos, cuotas, paridad y el problema de la dirigencia que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2026-10-24T05:15:53Z</dcterms:created>
  <dcterms:modified xsi:type="dcterms:W3CDTF">2026-10-24T05:15:53Z</dcterms:modified>
  <dc:title>Composición y legitimidad de los órganos: mandatos, cuotas, paridad y el problema de la dirigencia que no se va</dc:title>
  <dc:description>Presentación editable del OA «Composición y legitimidad de los órganos: mandatos, cuotas, paridad y el problema de la dirigencia que no se va». Enlace: https://politica.lumbre.lat/object/pt-fun-r02-oa02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