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fun-r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fun-r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fun-r03-oa01]]></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tonomía sí, pero vigilada: quién marca la cancha» (2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tonomía sí, pero vigilada: quién marca la cancha» (3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tonomía sí, pero vigilada: quién marca la cancha» (4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tonomía sí, pero vigilada: quién marca la cancha» (5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tonomía sí, pero vigilada: quién marca la cancha» (6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tonomía sí, pero vigilada: quién marca la cancha» (7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tonomía sí, pero vigilada: quién marca la cancha» (8 de 8).]]></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partido violó sus propias reglas de procedimiento —convocatoria fuera de plazo, voto que no cumplió el secreto estatuido, cómputo sin acta—, porque el tribunal revisa la legalidad del proceso, no quién debió ga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2 capta la lógica procesal: se impugna el vicio del acto, no el signo del resultado. La 1 es el error del perdedor que cree que la injusticia percibida es automática ilegalidad. La 3 choca contra el hecho de que tribunales anulan a diario elecciones internas mal hechas. La 4 confunde enunciar un principio con demostrar su violación en un caso. En la autonomía vigilada gana quien documenta el procedimiento roto, no quien tiene el agravio más eloc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lave de la lección es que el tribunal electoral **no sustituye la decisión del partido**: no decide a quién convendría ver ganador, sino si el proceso respetó **la ley y los propios estatutos**. Por eso el argumento con peso es el que **individualiza un acto** (una convocatoria, un método de votación, un cómputo) y lo confronta con una **regla específica** que se quebró. La opción 1 confunde derrota con ilegalidad; la 3 niega la facultad jurisdiccional que la propia Constitución abre a la democraticidad interna; la 4 se queda en la invocación genérica de un principio, sin acto ni prueba, que suele bastar para que la demanda se dese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fun-r03-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pt-fun-r03-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a autonomía es una cancha con árbitro, no un muro. Los actos internos antirreglamentarios son revisables por el tribunal y fiscalizables por el INE cuando tocan obligaciones. Para el operador político la lección es doble: por dentro, **respeta el procedimiento** porque es lo que te defenderá; por fuera, **sabe que puedes impugnar** un atajo, pero individualizando el acto y la regla violada. Confundir autonomía con impunidad es el error que pierde litigios y, a veces, regis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ALSO, y es el extremo que la lección desmonta. La **autonomía de la voluntad** de los partidos es real pero **no absoluta**: opera dentro del principio de **democraticidad interna**, que la Constitución y la ley imponen como límite. Cuando un proceso interno —una elección de dirigente o de candidato— se aparta de las reglas básicas (voto libre, secreto, directo, renovación periódica, cumplimiento del propio estatuto), el tribunal electoral **sí puede** revisarlo y anularlo, y el INE puede sancionar el incumplimiento de obligaciones ligadas. Decir que la autonomía blinda todo acto interno confunde el derecho a autodeterminarse con un permiso para violar las propias reglas. La autonomía protege la **decisión**; no premia el **at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fun-r03-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a autonomía partidista es absoluta y sustrae las elecciones internas de toda revisión jurisdic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frases 1, 2 y 4 son ciertas: reflejan las facultades administrativas, jurisdiccionales y la ruta de impugnación. La 3 es la falsa porque absolutiza la autonomía. La lección deja una frase para recordar: la autonomía protege la decisión reglamentada, no el atajo. Quien opera ignorando este límite arma campañas sobre un proceso que un tribunal puede tumbar con un 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rase 3 es el error: contradice el corazón de la lección. La **autonomía no es absoluta**; está encuadrada por el principio constitucional de **democraticidad interna**, y por eso las elecciones de dirigentes y candidatos **sí son revisables** por el tribunal electoral cuando se apartan de la ley o del propio estatuto. Afirmar que la autonomía blinda todo acto interno es confundir autodeterminación con impunidad procesal. Las frases 1, 2 y 4 describen bien el reparto de facultades entre INE y tribunal y la regla práctica de agotar la instancia interna individualizando el 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fun-r03-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cuerda —o imagina— una **controversia interna** reciente de tu partido: elección de dirigente, candidatura o impugnación de resultados. Analízala como asesor procesal en tres pasos. **(1) Reparto de árbitros**: clasifica si era una **obligación** (dinero, paridad, registro: terreno INE) o un **acto de decisión interna** (convocatoria, votación, cómputo: terreno tribunal), y nombra a quién toca cada pieza. **(2) Ruta y plazo**: ¿se agotó primero la justicia interna o se fue directo afuera? ¿se respetó el plazo? Marca en una línea dónde se ganó o perdió por **procedimiento** y no por fondo. **(3) Acto y regla**: redacta la **frase de batalla** correcta: «impugno **[acto concreto]** porque violó **[regla del estatuto o principio constitucional]**». Sin acto y regla, tu agravio es narrativo, no jurídico. Cierra: ¿escalarías de nuevo o lo resolverías adentro cuidando la 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fun-r03-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3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navegar la autonomía vigil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fun-r03-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point: navegar la autonomía vigilada»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tocomproba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9002" r:id="rId1"/>
    <p:sldLayoutId id="2481849003" r:id="rId2"/>
    <p:sldLayoutId id="2481849004" r:id="rId3"/>
    <p:sldLayoutId id="248184900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706a24d987a1d0e2929efcc2c3173e5891561300877ee451.jpg"/>
  <Relationship Id="rId3" Type="http://schemas.openxmlformats.org/officeDocument/2006/relationships/hyperlink" Target="https://politica.lumbre.lat/object/pt-fun-r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706a24d987a1d0e2929efcc2c3173e5891561300877ee452.jpg"/>
  <Relationship Id="rId3" Type="http://schemas.openxmlformats.org/officeDocument/2006/relationships/hyperlink" Target="https://politica.lumbre.lat/object/pt-fun-r03-oa01"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3-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3-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3-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3-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3-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3-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3-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3-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3-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3-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3-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3-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3-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3-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3-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3-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3-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3-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3-oa01"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3-oa01" TargetMode="External"/>
  <Relationship Id="rId3" Type="http://schemas.openxmlformats.org/officeDocument/2006/relationships/notesSlide" Target="../notesSlides/notesSlide2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ti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ibun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án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utonomí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ien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ón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n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t-fun-r03-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utoridad]]></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t-fun-r03-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3-oa01"/>
              </a:rPr>
              <a:t><![CDATA[El partido ante el INE y el tribunal: cuánta autonomía real tiene y dónde manda la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imitar la autonomía de los partidos para organizar su vida interna frente a las facultades de vigilancia del INE y a la última palabra del tribunal electoral, y saber qué conflictos se resuelven adentro y cuáles terminan fue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3-oa01"/>
              </a:rPr>
              <a:t><![CDATA[El partido ante el INE y el tribunal: cuánta autonomía real tiene y dónde manda la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artidos se dicen autónomos para elegir dirigentes y candidatos, pero esa autonomía tiene fronteras claras. Esta lección delimita qué puede vigilar el INE —registro, fiscalización, paridad, democraticidad interna— y qué dice el tribunal cuando una elección interna se impugna. Aprenderás a distinguir la autonomía real de la retórica y a anticipar qué disputa se resuelve adentro y cuál acaba fuer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3-oa01"/>
              </a:rPr>
              <a:t><![CDATA[El partido ante el INE y el tribunal: cuánta autonomía real tiene y dónde manda la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NE · tribunal electoral · autonomía partidista · democraticidad interna · impugnac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nomía sí, pero vigilada: quién marca la cancha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3-oa01"/>
              </a:rPr>
              <a:t><![CDATA[El partido ante el INE y el tribunal: cuánta autonomía real tiene y dónde manda la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lam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gr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tonomí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lam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aniz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fie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it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no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er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nom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ch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ímit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bi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nom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ul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lic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nomía sí, pero vigilada: quién marca la cancha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3-oa01"/>
              </a:rPr>
              <a:t><![CDATA[El partido ante el INE y el tribunal: cuánta autonomía real tiene y dónde manda la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e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al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vió.\n\n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undir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ministrativ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cal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p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t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mocratic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ei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íni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ibu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nomía sí, pero vigilada: quién marca la cancha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3-oa01"/>
              </a:rPr>
              <a:t><![CDATA[El partido ante el INE y el tribunal: cuánta autonomía real tiene y dónde manda la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risdiccion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i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p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m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li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ol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gi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ncion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z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voc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voc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umpl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t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ole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er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nomía sí, pero vigilada: quién marca la cancha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3-oa01"/>
              </a:rPr>
              <a:t><![CDATA[El partido ante el INE y el tribunal: cuánta autonomía real tiene y dónde manda la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ont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mocratic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d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gú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i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es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nunci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ncipi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titucional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vers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r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ov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iód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fraz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nom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zad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nomía sí, pero vigilada: quién marca la cancha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3-oa01"/>
              </a:rPr>
              <a:t><![CDATA[El partido ante el INE y el tribunal: cuánta autonomía real tiene y dónde manda la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u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r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t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rrog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efinid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oc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nom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tonomí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teg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s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aj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irreglamentario]]></a:t>
            </a:r>
            <a:r>
              <a:rPr lang="en-US" strike="noStrike" sz="2100" spc="0" u="none" cap="none">
                <a:solidFill>
                  <a:srgbClr val="1B2438">
                    <a:alpha val="100000"/>
                  </a:srgbClr>
                </a:solidFill>
                <a:latin typeface="Calibri"/>
              </a:rPr>
              <a:t><![CDATA[.\n\n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cu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atég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go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sti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ibun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v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nomía sí, pero vigilada: quién marca la cancha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3-oa01"/>
              </a:rPr>
              <a:t><![CDATA[El partido ante el INE y el tribunal: cuánta autonomía real tiene y dónde manda la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st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a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u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o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id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cedi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etar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i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ocato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pu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damen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z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van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oca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nom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ritori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nomía sí, pero vigilada: quién marca la cancha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3-oa01"/>
              </a:rPr>
              <a:t><![CDATA[El partido ante el INE y el tribunal: cuánta autonomía real tiene y dónde manda la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6]]></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tes de pelear una elección interna, revisa la ruta]]></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ugn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fende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vis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stanci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tu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li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m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i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ibu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sti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idar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l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man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fu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botar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lazos]]></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í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ugn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blic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ul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d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rr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n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vitabl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c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iolación]]></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ug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ulta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nomía sí, pero vigilada: quién marca la cancha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3-oa01"/>
              </a:rPr>
              <a:t><![CDATA[El partido ante el INE y el tribunal: cuánta autonomía real tiene y dónde manda la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6]]></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ju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ug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c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cr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vocator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ómpu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ign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ñ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g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xac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ol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tu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ncip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titucion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atr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uebas]]></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er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vocatori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str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t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po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la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c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inc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iesg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stitucional]]></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lic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riv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n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lcu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v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alar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tonom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teg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ment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p>
        </p:txBody>
      </p:sp>
      <p:sp>
        <p:nvSpPr>
          <p:cNvPr id="10" name=""/>
          <p:cNvSpPr txBox="1"/>
          <p:nvPr/>
        </p:nvSpPr>
        <p:spPr>
          <a:xfrm>
            <a:off x="685800" y="34194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m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a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cur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grav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3-oa01"/>
              </a:rPr>
              <a:t><![CDATA[El partido ante el INE y el tribunal: cuánta autonomía real tiene y dónde manda la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nomía sí, pero vigilada: quién marca la canch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orriente interna pierde una elección de dirigencia y acusa al partido de «violentar su autonomía y su democracia». Quiere anular el resultado. Según la lógica de autonomía vigilada, ¿qué argumento tiene más peso ante el tribunal?]]></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resultado le es desfavorable, y eso basta para que el tribunal lo corrija en nombre de la democrac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3-oa01"/>
              </a:rPr>
              <a:t><![CDATA[El partido ante el INE y el tribunal: cuánta autonomía real tiene y dónde manda la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6]]></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partido violó sus propias reglas de procedimiento —convocatoria fuera de plazo, voto que no cumplió el secreto estatuido, cómputo sin acta—, porque el tribunal revisa la legalidad del proceso, no quién debió ganar.]]></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autonomía del partido es absoluta y ningún tribunal puede revisar una elección interna.]]></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basta invocar la democraticidad interna en el escrito, sin señalar un acto concreto ni una regla viola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árbitros, dos facultad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3-oa01"/>
              </a:rPr>
              <a:t><![CDATA[El partido ante el INE y el tribunal: cuánta autonomía real tiene y dónde manda la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El INE vigila y sanciona; el tribunal juzga y revoca. No son lo mismo.]]></a:t>
            </a:r>
          </a:p>
        </p:txBody>
      </p:sp>
      <p:sp>
        <p:nvSpPr>
          <p:cNvPr id="9" name=""/>
          <p:cNvSpPr txBox="1"/>
          <p:nvPr/>
        </p:nvSpPr>
        <p:spPr>
          <a:xfrm>
            <a:off x="514350" y="2200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ministración contra jurisdicción: confundirlos lleva a tocar la puerta equivocada.]]></a:t>
            </a:r>
          </a:p>
        </p:txBody>
      </p:sp>
      <p:sp>
        <p:nvSpPr>
          <p:cNvPr id="10" name=""/>
          <p:cNvSpPr txBox="1"/>
          <p:nvPr/>
        </p:nvSpPr>
        <p:spPr>
          <a:xfrm>
            <a:off x="514350" y="2876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1" name=""/>
          <p:cNvSpPr txBox="1"/>
          <p:nvPr/>
        </p:nvSpPr>
        <p:spPr>
          <a:xfrm>
            <a:off x="514350" y="3162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Qué protege la autonomía y qué no.]]></a:t>
            </a:r>
          </a:p>
        </p:txBody>
      </p:sp>
      <p:sp>
        <p:nvSpPr>
          <p:cNvPr id="12" name=""/>
          <p:cNvSpPr txBox="1"/>
          <p:nvPr/>
        </p:nvSpPr>
        <p:spPr>
          <a:xfrm>
            <a:off x="514350" y="35242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autonomía ampara la decisión reglamentada, no el ataj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3-oa01"/>
              </a:rPr>
              <a:t><![CDATA[El partido ante el INE y el tribunal: cuánta autonomía real tiene y dónde manda la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nomía sí, pero vigilada: quién marca la canch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autonomía de los partidos es tan amplia que sus elecciones internas de dirigentes y candidatos quedan fuera de cualquier revisión de autoridades electorale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3-oa01"/>
              </a:rPr>
              <a:t><![CDATA[El partido ante el INE y el tribunal: cuánta autonomía real tiene y dónde manda la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la autonomía vigilada. Localiza la in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INE administra el registro, fiscaliza el dinero y vigila paridad y democraticidad interna como autoridad administrativ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tribunal electoral revisa y puede anular actos internos que violen la ley o los estatutos del partid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autonomía partidista es absoluta y sustrae las elecciones internas de toda revisión jurisdiccion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3-oa01"/>
              </a:rPr>
              <a:t><![CDATA[El partido ante el INE y el tribunal: cuánta autonomía real tiene y dónde manda la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ara impugnar conviene agotar la justicia interna y señalar el acto concreto y la regla que se violó.]]></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3-oa01"/>
              </a:rPr>
              <a:t><![CDATA[El partido ante el INE y el tribunal: cuánta autonomía real tiene y dónde manda la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uer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magi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ontroversi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inter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ci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ti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ec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rig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ndidatu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mpugna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ultad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alíz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ses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ces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so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1)]]></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Repart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árbitros]]></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lasifi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obliga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n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ida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gist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rre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act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cisió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inter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vocator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ota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ómpu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rre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ibun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mb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é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o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iez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2)]]></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Rut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y]]></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lazo]]></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gotó]]></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im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3-oa01"/>
              </a:rPr>
              <a:t><![CDATA[El partido ante el INE y el tribunal: cuánta autonomía real tiene y dónde manda la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6]]></a:t>
            </a:r>
          </a:p>
        </p:txBody>
      </p:sp>
      <p:sp>
        <p:nvSpPr>
          <p:cNvPr id="7" name=""/>
          <p:cNvSpPr txBox="1"/>
          <p:nvPr/>
        </p:nvSpPr>
        <p:spPr>
          <a:xfrm>
            <a:off x="514350" y="121920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justic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ter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rec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fue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petó]]></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laz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ar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íne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ón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anó]]></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erdió]]></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rocedimie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ond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3)]]></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Act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y]]></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regla]]></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dac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fras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batal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rrec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mpugn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act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oncre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ioló]]></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regl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estatut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rincipi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onstitucional]]]></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g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grav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arrativ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jurídi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er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alarí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uev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olverí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dent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ida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orma?]]></a:t>
            </a:r>
          </a:p>
        </p:txBody>
      </p:sp>
      <p:sp>
        <p:nvSpPr>
          <p:cNvPr id="8" name=""/>
          <p:cNvSpPr txBox="1"/>
          <p:nvPr/>
        </p:nvSpPr>
        <p:spPr>
          <a:xfrm>
            <a:off x="514350" y="37528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u queja es «me trataron injusto» sin un acto concreto ni una regla violada, el tribunal no verá una demanda: verá un descarg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3-oa01"/>
              </a:rPr>
              <a:t><![CDATA[El partido ante el INE y el tribunal: cuánta autonomía real tiene y dónde manda la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navegar la autonomía vigila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3-oa01"/>
              </a:rPr>
              <a:t><![CDATA[El partido ante el INE y el tribunal: cuánta autonomía real tiene y dónde manda la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separas los dos árbitros: el INE vigila y sanciona lo administrativo; el tribunal juzga y revoca el acto interno antirreglamentario. Sabes que la autonomía no blinda el atajo, que conviene agotar la justicia interna y que se impugna individualizando el acto y la regla violada. Ahora lees un conflicto interno como un litigio posible, no solo como un agravi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navegar la autonomía vigila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3-oa01"/>
              </a:rPr>
              <a:t><![CDATA[El partido ante el INE y el tribunal: cuánta autonomía real tiene y dónde manda la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6]]></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la fórmula: el INE vigila y sanciona; el tribunal juzga y revoca. La autonomía protege la decisión reglamentada, no el atajo, y las elecciones internas son revisables. Para ganar: agota la instancia interna, cuida plazos y formas, y señala el acto concreto con su regla. La forma, aquí, es el fon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3-oa01"/>
              </a:rPr>
              <a:t><![CDATA[El partido ante el INE y el tribunal: cuánta autonomía real tiene y dónde manda la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nom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t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li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er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lencio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ld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z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rroga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p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nci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v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or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si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i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3-oa01"/>
              </a:rPr>
              <a:t><![CDATA[El partido ante el INE y el tribunal: cuánta autonomía real tiene y dónde manda la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vi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ír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atom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ó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nancia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v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e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ld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o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l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sa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2026-10-24T09:05:29Z</dcterms:created>
  <dcterms:modified xsi:type="dcterms:W3CDTF">2026-10-24T09:05:29Z</dcterms:modified>
  <dc:title>El partido ante el INE y el tribunal: cuánta autonomía real tiene y dónde manda la autoridad</dc:title>
  <dc:description>Presentación editable del OA «El partido ante el INE y el tribunal: cuánta autonomía real tiene y dónde manda la autoridad». Enlace: https://politica.lumbre.lat/object/pt-fun-r03-oa01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