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no es neutro: elegir el «cómo» es elegir al «quién»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a asamblea de delegados, porque premia la estructura organizada que controla la dirigencia y castiga la popularidad sin apa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capta la lógica: asamblea = poder de la estructura, y por eso es el filtro natural contra un perfil popular pero sin aparato. La 1 y la 2 son el error del oficialismo: darle al rival justamente el terreno donde él gana (nombre y base). La 4 confunde la instancia: los tribunales no eligen candidatos, solo revisan el proceso. Tu lectura profesional de cualquier convocatoria debe empezar por esta pregunta: **¿qué recurso de cada aspirante pone en juego este método y cuál deja inútil?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método **premia un recurso distinto**. La **asamblea de delegados** convierte en voto la **estructura organizada**: quien controla delegados gana, aunque tenga poco nombre. Por eso le conviene a una dirigencia que respalda a la cuadro con aparato y quiere frenar a la popular sin estructura. La primaria abierta (1) y la encuesta (2) favorecen justo a la funcionaria conocida: trasladan la decisión al padrón amplio o a la opinión, donde pesa la visibilidad. La opción 4 mezcla términos («Corte» no decide candidaturas de partido; eso es terreno interno). La lección: **quien diseña el método ya está votando por un candidat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pro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método es poder condensado. Para el aspirante la regla práctica es clara: **identifica primero cuál es tu activo** (estructura, nombre, cercanía o base) y **exige el método donde ese activo se convierte en votos**. Un cuadro con aparato debe pelear por asamblea; un rostro popular, por encuesta o primaria. Y si llegas tarde al debate del método, llega doblemente tarde a la candidatura: ya estarás compitiendo con reglas escritas para que pier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**falso** y es justo el error que la lección desmonta. El método **no es neutro**: cada uno traduce en resultado un recurso distinto —la asamblea premia estructura, la designación premia cercanía al poder, la encuesta premia nombre, la primaria premia base—. Cambiar el método **cambia al ganador** con los mismos aspirantes. Por eso la verdadera batalla interna empieza por definir la regla y no el nombre: quien controla el método controla el resultado. Tratar el método como «un trámite» es entregarle al contrario la decisión más importante del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método de selección es un trámite neutro que no altera quién resulta elegido entre los mismos aspir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4 son ciertas y reproducen la correspondencia activo-método. La 3 falla al suponer neutralidad procedimental. La lección deja una regla para no olvidarla: **el que diseña la regla del juego ya está votando por un candidato**. Quien opera en un partido debe leer cualquier convocatoria preguntando qué ventaja del rival se potencia y cuál de las suyas se desperdicia bajo ese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**tercera afirmación** es el error: contradice el corazón de la lección. El método **no es neutro**; cada formato premia un recurso distinto (estructura, poder, nombre, base) y, con los mismos candidatos, cambiar de método **cambia de ganador**. Afirmar que es un trámite equivale a entregar la decisión de poder más importante del proceso. Las demás frases describen bien a quién favorece la asamblea (1), la encuesta (2) y la primaria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definición interna de candidatura que conoces o te imaginas: una alcaldía, una diputación o una dirigencia. Escribe en cuatro líneas: **(1) Dos aspirantes** y qué recurso tiene cada uno (estructura, nombre, cercanía al poder, base). **(2) El método** que hoy se usaría para elegirlos. **(3) El sesgo**: responde «¿a cuál de los dos favorece este método y por qué?». **(4) Tu movimiento**: si tú fueras el que pierde con ese método, ¿qué reglas o formato alternativo exigirías, y **a más tardar cuándo** (¿antes de la convocatoria?) lo plantearías por escrito? Cierra con una frase: «en este proceso, el método que me conviene es ____ porque convierte mi ventaja en vot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eer el método como una decisión de po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eer el método como una decisión de pode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31" r:id="rId1"/>
    <p:sldLayoutId id="2481832632" r:id="rId2"/>
    <p:sldLayoutId id="2481832633" r:id="rId3"/>
    <p:sldLayoutId id="24818326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96b4587c85acbee18c46353439dc2c1428c888d37beba2c1.jpg"/>
  <Relationship Id="rId3" Type="http://schemas.openxmlformats.org/officeDocument/2006/relationships/hyperlink" Target="https://politica.lumbre.lat/object/pt-pro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96b4587c85acbee18c46353439dc2c1428c888d37beba2c2.jpg"/>
  <Relationship Id="rId3" Type="http://schemas.openxmlformats.org/officeDocument/2006/relationships/hyperlink" Target="https://politica.lumbre.lat/object/pt-pro-r01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1" TargetMode="External"/>
  <Relationship Id="rId3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tod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lec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amble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igna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s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pro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—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pro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cuatro métodos con que un partido mexicano define a sus candidatos —asamblea o convención de delegados, designación por la dirigencia, encuesta y votación de bases o primarias—, entender qué perfil de aspirante favorece cada uno y por qué elegir el método es, antes que nada, elegir al ganad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discutir quién va en la boleta, los partidos deciden cómo se va a elegir. Ese «cómo» no es un detalle técnico: es la regla que inclina la cancha. Esta lección compara los cuatro métodos de selección —asamblea, designación, encuesta y primaria—, muestra a quién le sirve cada uno y por qué la definición del método es una decisión de poder disfrazada de proced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lección de candidatos · asamblea · designación · encuesta · primari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cid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ra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.\n\nPiéns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n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m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os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l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n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le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c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pues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p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i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ida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ida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rf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óne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n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de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oci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bie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á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dec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aspirar, lee el método: tres pregun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d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tructu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rb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no es neutro: elegir el «cómo» es elegir al «quién»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b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ará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ism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ri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is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étodo no es neutro: elegir el «cómo» es elegir al «quié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rtido con una dirigencia consolidada debe definir su candidato a una alcaldía. Hay dos perfiles: una cuadros interna con estructura de delegados pero bajo conocimiento público, y una funcionaria muy popular pero sin apoyo de la dirigencia. ¿Qué método de selección conviene más a la dirigencia si quiere que gane la prime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primaria abierta a todo el padrón, porque es el método más democrático y transpar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encuesta de opinión pública, porque refleja mejor la intención de voto real hacia la elec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asamblea de delegados, porque premia la estructura organizada que controla la dirigencia y castiga la popularidad sin apa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designación directa por la Corte, para zanjar rápido el asunto entre dos perfil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remia cada mé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decide qué activo del aspirante cuenta: estructura, poder, nombre o b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método neutro: cada uno traduce en voto un tipo distinto de ventaj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gir método es elegir árbitro: nadie lo hace en abstrac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lea empieza por la regla, no por el nomb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étodo no es neutro: elegir el «cómo» es elegir al «quién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selección interna de candidatos, el método de elección es un trámite procedimental neutro: una vez fijado el ganador probable, da igual si se elige por asamblea, encuesta o prima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os métodos de selección de candidatos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samblea de delegados favorece al aspirante con estructura organizada, aunque tenga bajo conocimiento públ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encuesta traslada la decisión a la opinión pública y premia al aspirante con nombre y exposición mediá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étodo de selección es un trámite neutro que no altera quién resulta elegido entre los mismos aspirant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imaria o voto del padrón es el método más incierto para la dirigencia y el que más pesa a favor de quien moviliza bas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tructu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los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?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í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?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earí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scubres que tu activo (nombre o base) no cuenta en el método elegido (asamblea de delegados), el problema no eres tú: es la regla que se escribió antes de que llegar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método como una decisión de pod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los cuatro métodos y sabes a quién sirven: asamblea a la estructura, designación a la cercanía del poder, encuesta al nombre, primaria a la base. Entiendes que definir el método es inclinar el resultado antes de votar, y por eso lo disputas desde la convocatoria y no cuando ya perdiste. Lees una candidatura interna como un tablero de reglas, no como un trámi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eer el método como una decisión de pod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fórmula: cada método premia un recurso distinto —estructura, poder, nombre o base— y, con los mismos aspirantes, cambiar de método cambia al ganador. El error es tratar el método como un trámite neutro. Tu regla práctica: identifica tu activo y exige el formato donde ese activo se convierta en votos, y hazlo antes de que la convocatoria se conge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é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ogram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1"/>
              </a:rPr>
              <a:t><![CDATA[Los cuatro métodos de selección: asamblea, designación, encuesta y primaria —quién elige decide quién g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2026-10-24T04:32:38Z</dcterms:created>
  <dcterms:modified xsi:type="dcterms:W3CDTF">2026-10-24T04:32:38Z</dcterms:modified>
  <dc:title>Los cuatro métodos de selección: asamblea, designación, encuesta y primaria —quién elige decide quién gana</dc:title>
  <dc:description>Presentación editable del OA «Los cuatro métodos de selección: asamblea, designación, encuesta y primaria —quién elige decide quién gana». Enlace: https://politica.lumbre.lat/object/pt-pro-r01-oa01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