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pt-pro-r01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pt-pro-r01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pt-pro-r01-oa02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diablo está en la convocatoria: las cinco piezas del proceso» (2 de 7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diablo está en la convocatoria: las cinco piezas del proceso» (3 de 7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diablo está en la convocatoria: las cinco piezas del proceso» (4 de 7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diablo está en la convocatoria: las cinco piezas del proceso» (5 de 7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diablo está en la convocatoria: las cinco piezas del proceso» (6 de 7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diablo está en la convocatoria: las cinco piezas del proceso» (7 de 7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Impugnar por escrito y dentro del plazo la integración del padrón, alegando que se movió la lista nominal después de publicada la convocator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2 aplica la regla de oro: el padrón se impugna **cuando se integra**, no cuando pierdes. La 1 y la 4 pecan de pasividad: el silencio ante una lista inflada se lee como conformidad. La 3 es el error moral y estratégico: reproducir la trampa te deja sin argumento. Para tu carrera, graba esto: **las candidaturas se defienden en las piezas del procedimiento —plazo, padrón, acta— no en la queja posterior**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corazón del proceso limpio es el **padrón cerrado antes del registro**. Cuando la lista nominal **se mueve después de publicada la convocatoria**, se está alterando el cuerpo electoral a favor de un lado: es un vicio de procedimiento impugnante. La respuesta eficaz es **documentar y atacar el padrón por escrito y en plazo** (opción 2). La 1 espera y se queja tarde: sin acto ni plazo, el reclamo no abre instancia. La 3 responde a una trampa con otra trampa y agrava el vicio. La 4 confunde: aunque la convocatoria no lo diga, el principio de **certeza del padrón** protege al aspirante y es invocable ante la autor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pt-pro-r01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pt-pro-r01-oa02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: el número de votos no salva un proceso viciado. La lección para el ganador es: **cuida el acta, los testigos y el plazo tanto como el voto**, porque un triunfo sucio se cae en la impugnación. Y para el perdedor: **no te quedes con el agravio; individualiza el acto y la regla violada** y serás tú quien anule el resultado. En la cancha interna, el marcador y el acta pesan igu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s **falso**. En materia interna rige la lógica que la lección anterior del curso (autonomía vigilada) ya presentó: **la forma es fondo**. Un resultado se anula no por quién tuvo más votos sino por los **vicios del procedimiento**: un padrón inflado tras la convocatoria, una jornada sin acta firmada, plazos incumplidos, requisitos aplicados de modo dispar. Por eso ganar la votación no basta: **hay que ganar también la limpieza del proceso que la produjo**. Y al revés: quien perdió puede recuperar la candidatura si documenta un vicio, aunque el rival haya tenido mayorí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pt-pro-r01-oa02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El padrón puede seguir moviéndose hasta la misma jornada, sin que eso afecte la validez del proce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s frases 1, 3 y 4 describen bien las trampas de forma. La 2 es la falsa porque normaliza un padrón abierto, cuando la lista que se mueve después de la convocatoria contamina todo el proceso. La regla operativa que te llevas: **quien controla el padrón controla el voto; y un padrón que se mueve después de la regla es una elección que se escribió después del juego**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**segunda afirmación** es el error. El principio de **certeza del padrón** exige que la lista nominal esté **cerrada y publicada antes del registro**; seguirla moviendo —afiliando tarde, dando de baja disidentes— altera el cuerpo electoral y **sí afecta la validez**: es uno de los vicios más impugnantes. Las demás frases son ciertas: la convocatoria se audita antes (1), el plazo de impugnación se pierde con razón o sin ella (3) y el acta mal llenada anula (4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pt-pro-r01-oa02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Toma la convocatoria de un proceso interno real o imaginado (una dirigencia, una candidatura) y **áuditala como lo haría un tribunal**, en cinco renglones: **(1) Convocatoria** —¿qué reglas deja ambiguas y a quién favorecen? **(2) Padrón** —¿está cerrado y publicado, o aún se puede mover? **(3) Plazos** —anota el día de registro y, sobre todo, el de impugnación. **(4) Registro** —¿hay algún requisito opaco que deje fuera a un rival? **(5) Cómputo** —¿quién firma el acta y habrá testigos de la planilla no oficialista? Cierra eligiendo **la pieza donde ves mayor riesgo de trampa** y redacta la frase con la que la impugnarías: «pido aclarar/anular ____ porque la regla ____ se violó al ____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pt-pro-r01-oa02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ckpoint: auditar un proceso interno pieza por piez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pt-pro-r01-oa02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ckpoint: auditar un proceso interno pieza por pieza» (2 de 2)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utocomprobac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35227" r:id="rId1"/>
    <p:sldLayoutId id="2481835228" r:id="rId2"/>
    <p:sldLayoutId id="2481835229" r:id="rId3"/>
    <p:sldLayoutId id="2481835230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45eb7f1fbce8bc2aaab03f184c211a0ea29cc4806b8326c61.jpg"/>
  <Relationship Id="rId3" Type="http://schemas.openxmlformats.org/officeDocument/2006/relationships/hyperlink" Target="https://politica.lumbre.lat/object/pt-pro-r01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45eb7f1fbce8bc2aaab03f184c211a0ea29cc4806b8326c62.jpg"/>
  <Relationship Id="rId3" Type="http://schemas.openxmlformats.org/officeDocument/2006/relationships/hyperlink" Target="https://politica.lumbre.lat/object/pt-pro-r01-oa02" TargetMode="External"/>
  <Relationship Id="rId4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pro-r01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pro-r01-oa02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pro-r01-oa02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pro-r01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pro-r01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pro-r01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pro-r01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pro-r01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pro-r01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pro-r01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pro-r01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pro-r01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pro-r01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pro-r01-oa02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pro-r01-oa02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pro-r01-oa02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pro-r01-oa02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pro-r01-oa02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pro-r01-oa02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pro-r01-oa02" TargetMode="Externa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pro-r01-oa02" TargetMode="External"/>
  <Relationship Id="rId3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ces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vocatoria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drón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onograma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gistr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put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pt-pro-r01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—dón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an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ier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mbi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mbr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pt-pro-r01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pro-r01-oa02"/>
              </a:rPr>
              <a:t><![CDATA[Las reglas del proceso: convocatoria, padrón, cronograma, registro y cómputo —dónde se gana y se pierde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minar las piezas operativas que convierten un método de selección en un proceso real —convocatoria y sus términos, padrón o lista nominal, cronograma con plazos, registro de aspirantes y planillas, y reglas de cómputo y validez—, y reconocer que casi toda candidatura interna se gana o se pierde en estos detalles y no en el voto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pro-r01-oa02"/>
              </a:rPr>
              <a:t><![CDATA[Las reglas del proceso: convocatoria, padrón, cronograma, registro y cómputo —dónde se gana y se pierde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étodo elige al ganador en teoría; las reglas lo eligen en la práctica. Esta lección descompone el proceso interno pieza por pieza —convocatoria, padrón, plazos, registro y cómputo— y muestra cómo un detalle de forma (una publicación tardía, un requisito opaco, un acta sin firma) decide candidaturas sin que nadie vote en contra. Aprenderás a auditar una convocatoria como lo haría un tribun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43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3338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onvocatoria · padrón · cronograma · registro de planillas · cómputo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diablo está en la convocatoria: las cinco piezas del proceso · 1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pro-r01-oa02"/>
              </a:rPr>
              <a:t><![CDATA[Las reglas del proceso: convocatoria, padrón, cronograma, registro y cómputo —dónde se gana y se pierde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g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asamble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igna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aria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d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dimien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ur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ec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ci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on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oz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j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v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ri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g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óm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g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quién»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a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i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ómo»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fi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s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al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\n\nPien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diablo está en la convocatoria: las cinco piezas del proceso · 2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pro-r01-oa02"/>
              </a:rPr>
              <a:t><![CDATA[Las reglas del proceso: convocatoria, padrón, cronograma, registro y cómputo —dónde se gana y se pierde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útbo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y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bitr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ineaci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ri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et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dor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d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crib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r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t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l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gual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r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s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dr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it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ocato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nzars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v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a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dimient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diablo está en la convocatoria: las cinco piezas del proceso · 3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pro-r01-oa02"/>
              </a:rPr>
              <a:t><![CDATA[Las reglas del proceso: convocatoria, padrón, cronograma, registro y cómputo —dónde se gana y se pierde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ar: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ocatori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érmin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g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o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quisi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ge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bigüeda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v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al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uent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ug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la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z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der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dr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diablo está en la convocatoria: las cinco piezas del proceso · 4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pro-r01-oa02"/>
              </a:rPr>
              <a:t><![CDATA[Las reglas del proceso: convocatoria, padrón, cronograma, registro y cómputo —dónde se gana y se pierde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inal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d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et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mp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lencios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fili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d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l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dr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ra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lectiv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ident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eg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s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dr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ocator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ipula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onogram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orna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clave—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diablo está en la convocatoria: las cinco piezas del proceso · 5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pro-r01-oa02"/>
              </a:rPr>
              <a:t><![CDATA[Las reglas del proceso: convocatoria, padrón, cronograma, registro y cómputo —dónde se gana y se pierde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ugn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z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a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ció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pirant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ill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quisi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al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órmu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idad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quis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orpres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dado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s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pu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idez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va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ál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n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stig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mp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diablo está en la convocatoria: las cinco piezas del proceso · 6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pro-r01-oa02"/>
              </a:rPr>
              <a:t><![CDATA[Las reglas del proceso: convocatoria, padrón, cronograma, registro y cómputo —dónde se gana y se pierde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36220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36220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dita la convocatoria en cinco minutos, antes de inscribirt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nzar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ré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ocator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exos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mi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o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ndar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lti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ugnación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v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rdas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dró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gel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in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rada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ú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er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onfía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quisito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r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ueb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diablo está en la convocatoria: las cinco piezas del proceso · 7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pro-r01-oa02"/>
              </a:rPr>
              <a:t><![CDATA[Las reglas del proceso: convocatoria, padrón, cronograma, registro y cómputo —dónde se gana y se pierde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2764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2764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tenib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quisi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ac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mpa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pu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rá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stig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y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gilancia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lenci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ntimien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ídie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lar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á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eg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ugnas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3105150"/>
            <a:ext cx="77724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ocator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i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ó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pro-r01-oa02"/>
              </a:rPr>
              <a:t><![CDATA[Las reglas del proceso: convocatoria, padrón, cronograma, registro y cómputo —dónde se gana y se pierde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diablo está en la convocatoria: las cinco piezas del proces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da la convocatoria para elegir delegado, tres secciones del partido afilian de golpe a 400 personas nuevas que resultan votar por la planilla oficialista, y la lista nominal se cierra con ellas ya dentro. Un aspirante de la disidencia quiere reaccionar. ¿Cuál es el movimiento correcto y eficaz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305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sperar a la jornada, ganar o perder, y solo entonces quejarse con los medios de que hubo afiliaciones tardía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pro-r01-oa02"/>
              </a:rPr>
              <a:t><![CDATA[Las reglas del proceso: convocatoria, padrón, cronograma, registro y cómputo —dónde se gana y se pierde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Impugnar por escrito y dentro del plazo la integración del padrón, alegando que se movió la lista nominal después de publicada la convocatori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2288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Organizar su propio grupo de nuevas afiliaciones para compensar a las del oficialismo, aunque el plazo ya cerró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24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Aceptar el padrón porque la convocatoria no lo congelaba de forma expresa, y competir en esas condicion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inco piezas del proce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pro-r01-oa02"/>
              </a:rPr>
              <a:t><![CDATA[Las reglas del proceso: convocatoria, padrón, cronograma, registro y cómputo —dónde se gana y se pierde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método se vuelve realidad en cinco piezas; cada una tiene su trampa típic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ocatoria, padrón, plazos, registro y cómputo: audítalas todas o alguna te auditará a ti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pro-r01-oa02"/>
              </a:rPr>
              <a:t><![CDATA[Las reglas del proceso: convocatoria, padrón, cronograma, registro y cómputo —dónde se gana y se pierde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diablo está en la convocatoria: las cinco piezas del proces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gano la mayoría de los votos en la jornada interna, el resultado es definitivo: ningún detalle del procedimiento —plazos, padrón, actas— puede ya revertir mi triunf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pro-r01-oa02"/>
              </a:rPr>
              <a:t><![CDATA[Las reglas del proceso: convocatoria, padrón, cronograma, registro y cómputo —dónde se gana y se pierde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afirmaciones sobre las reglas de un proceso interno de selección. Localiza la incorrect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convocatoria congela las reglas del proceso, por eso debe auditarse antes de inscribirse y no después de perde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l padrón puede seguir moviéndose hasta la misma jornada, sin que eso afecte la validez del proces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erder un plazo de impugnación puede costar el reclamo aunque se tenga la razón de fondo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pro-r01-oa02"/>
              </a:rPr>
              <a:t><![CDATA[Las reglas del proceso: convocatoria, padrón, cronograma, registro y cómputo —dónde se gana y se pierde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Un acta de cómputo mal levantada o sin firmas es un vicio que puede anular el resultado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pro-r01-oa02"/>
              </a:rPr>
              <a:t><![CDATA[Las reglas del proceso: convocatoria, padrón, cronograma, registro y cómputo —dónde se gana y se pierde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ocatori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inad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un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igencia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ura)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áuditala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ría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ibuna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glones: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1)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ocatori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¿qué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bigu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vorecen?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2)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dró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¿está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rad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do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ú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er?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3)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anot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pro-r01-oa02"/>
              </a:rPr>
              <a:t><![CDATA[Las reglas del proceso: convocatoria, padrón, cronograma, registro y cómputo —dónde se gana y se pierde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ugnación.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4)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¿ha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ú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quisit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ac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val?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5)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put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¿quié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rá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stig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il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alista?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iendo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s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esg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mp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act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s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ugnarías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i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larar/anula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____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____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oló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____»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4004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puedes señalar el plazo de impugnación ni quién firma el acta, estás entrando a un proceso cuyas reglas de salida no controla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105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point: auditar un proceso interno pieza por piez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pro-r01-oa02"/>
              </a:rPr>
              <a:t><![CDATA[Las reglas del proceso: convocatoria, padrón, cronograma, registro y cómputo —dónde se gana y se pierde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desarmas un proceso de selección en sus cinco piezas: convocatoria, padrón, plazos, registro y cómputo, y sabes la trampa típica de cada una —ambigüedad, afiliaciones tardías, plazo perdido, requisito sorpresa y acta sin firma. Entiendes que ganar el voto no basta si el procedimiento está viciado, y que el reclamo eficaz se hace por escrito y dentro del plazo. Lees una convocatoria como un mapa de riesgos, no como un anuncio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point: auditar un proceso interno pieza por piez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pro-r01-oa02"/>
              </a:rPr>
              <a:t><![CDATA[Las reglas del proceso: convocatoria, padrón, cronograma, registro y cómputo —dónde se gana y se pierde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cuerda las cinco piezas y sus trampas. El padrón debe cerrar antes del registro (certeza), el plazo de impugnación se pierde aunque tengas razón, y el acta sin firmas o sin testigos anula el resultado. Tu regla práctica: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a la convocatoria antes de inscribirte y documenta cualquier vicio por escrito y en plaz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; la forma, en un proceso interno, es el fondo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tocomproba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pro-r01-oa02"/>
              </a:rPr>
              <a:t><![CDATA[Las reglas del proceso: convocatoria, padrón, cronograma, registro y cómputo —dónde se gana y se pierde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g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o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ur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a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nesto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dimient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mpi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v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rec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ocator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a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l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ad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uctura,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8670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ig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altad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tor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ác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rt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u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i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mp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az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tocomproba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pro-r01-oa02"/>
              </a:rPr>
              <a:t><![CDATA[Las reglas del proceso: convocatoria, padrón, cronograma, registro y cómputo —dónde se gana y se pierde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ocato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ri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oce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2026-10-24T05:15:54Z</dcterms:created>
  <dcterms:modified xsi:type="dcterms:W3CDTF">2026-10-24T05:15:54Z</dcterms:modified>
  <dc:title>Las reglas del proceso: convocatoria, padrón, cronograma, registro y cómputo —dónde se gana y se pierde sin cambiar un nombre</dc:title>
  <dc:description>Presentación editable del OA «Las reglas del proceso: convocatoria, padrón, cronograma, registro y cómputo —dónde se gana y se pierde sin cambiar un nombre». Enlace: https://politica.lumbre.lat/object/pt-pro-r01-oa02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