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ayt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ayt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órgano, no el señor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órgano, no el señor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órgano, no el señor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rgd-ayt-r01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e recuerda que el ayuntamiento es un órgano colegiado de elección popular (115 fr. I), que el pleno puede requerir información y que su negativa se asentará en el a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fija el marco constitucional, activa el canal institucional (requerimiento del pleno, constancia en acta) y convierte la negativa en un hecho registrable, no en un pleito personal. La 1 es la derrota: te borras solo. La 3 invierte los papeles: correr directores sí es facultad del presidente (o del pleno, según ley), no un capricho del regidor ofendido. La 4 puede ser válvula de escape legítima después, pero primero debe agotarse el cauce: el video sin expediente es ruido; con expediente, es denuncia con pe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fr. I (NORMA NACIONAL): el gobierno municipal corresponde a un ayuntamiento de elección popular, no a una persona. Las leyes orgánicas (REGLA ESTATAL) facultan al pleno a requerir informes; la negativa sin cauce es falta de rendición de cuentas (LGRA art. 49 fr. VII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ayt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un fraude que se intenta: el «pluri» no es un invitado. Una vez que la autoridad electoral lo declara electo o lo asigna según la fórmula de paridad y el acta de asignación, tiene **asiento, voz y voto idénticos** a cualquier regidor de mayoría. Nadie en el ayuntamiento —empezando por el presidente— puede «darle función» como limosna: su función viene de la Constitución y de la ley, y su vigilancia de la urna que lo registró. Lo que sí es legítimo negociar entre regidores son las comisiones, que también se vot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fr. I y reglas electorales locales (NORMA NACIONAL + REGLA ESTATAL): los regidores, electos por mayoría relativa o asignados por principio de representación proporcional, integran el ayuntamiento con las mismas facultades; solo el tribunal electoral puede corregir esa integ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ayt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calificación de quién resultó electo la hace el consejo general del propio ayuntamiento saliente, acta en m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3 es el error: el ayuntamiento saliente no califica a su sucesor —eso abriría la puerta a que el poder designara a quien debe vigilarlo—. La calificación de la elección municipal es tarea de tribunales electorales, con litigio, impugnaciones y sentencias que sí pueden cambiar quién toma protesta. Las líneas 1, 2 y 4 describen bien el órgano: integración triple, número reglado por la entidad y naturaleza colegiada. Si dudas de tu constancia, no llames al presidente: llama al tribu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s. 41, 60, 99 y 115 (NORMA NACIONAL): la calificación de validez de las elecciones municipales y de las constancias corresponde a los **tribunales electorales** (locales y federal), no a los ayuntamientos ni a los institutos electorales administrativ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ayt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visa la ley electoral y orgánica de tu estado: ¿cuántos regidores de mayoría y cuántos de representación proporcional tiene tu municipio, y qué autoridad califica tu elección? Escribe el nombre del tribunal y el plazo legal de la declarato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ayt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462" r:id="rId1"/>
    <p:sldLayoutId id="2481861463" r:id="rId2"/>
    <p:sldLayoutId id="2481861464" r:id="rId3"/>
    <p:sldLayoutId id="248186146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f9b7da99d3cda9edcf8749b805b1fac80aaa81277b47f481.jpg"/>
  <Relationship Id="rId3" Type="http://schemas.openxmlformats.org/officeDocument/2006/relationships/hyperlink" Target="https://politica.lumbre.lat/object/rgd-ayt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1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yuntamien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ej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dministr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rn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rgd-ayt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1"/>
              </a:rPr>
              <a:t><![CDATA[El ayuntamiento: un consejo de administración con u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cómo se integra el ayuntamiento mexicano: elección popular, componentes (presidente, regidores, síndicos), calificación de electos y función colectiva como órgano de gobierno del municipi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1"/>
              </a:rPr>
              <a:t><![CDATA[El ayuntamiento: un consejo de administración con u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elear sillas, entiende el mueble: el ayuntamiento no es «el presidente con invitados», es un órgano colegiado de elección popular que gobierna el municipio. Esta lección desarma el presidencialismo municipal —ese que deja a los regidores sin escaño real— y te muestra de dónde sale tu asiento: la Constitución, la ley estatal y la urna, con tribunales que califican a quienes la ciudadanía eligi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yuntamiento · integración · elección · 115 · regidurí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órgano, no el seño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1"/>
              </a:rPr>
              <a:t><![CDATA[El ayuntamiento: un consejo de administración con u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l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pul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s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r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l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eg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nt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ál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óru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ó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p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órgano, no el seño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1"/>
              </a:rPr>
              <a:t><![CDATA[El ayuntamiento: un consejo de administración con u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n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tim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eg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i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rt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f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dici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l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dic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o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órgano, no el seño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1"/>
              </a:rPr>
              <a:t><![CDATA[El ayuntamiento: un consejo de administración con u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mo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r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pluri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udi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pecti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é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a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órgano, no el seño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1"/>
              </a:rPr>
              <a:t><![CDATA[El ayuntamiento: un consejo de administración con u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e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en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t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es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rp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—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g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e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o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p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componentes del ayuntamien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1"/>
              </a:rPr>
              <a:t><![CDATA[El ayuntamiento: un consejo de administración con u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idente que ejecuta y convoca, regidores que deliberan y vigilan, síndicos que cuidan patrimonio y defensa jurídica: un solo cuerpo, tres fun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las tres piezas como un tablero: ninguna es «jefa» de la otra en el pleno —todas votan—, pero sus facultades diarias son distintas. Tu fuerza está en entender qué pieza hace qué y negociar desde ahí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1"/>
              </a:rPr>
              <a:t><![CDATA[El ayuntamiento: un consejo de administración con u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órgano, no el señ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irector de obras te niega información con el argumento: «aquí manda un solo hombre, el presidente; los regidores solo levantan la mano». ¿Qué le responde el regidor que entiende el órgan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iene razón: el ayuntamiento es el presidente, y los regidores somos cortesía protocolar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e recuerda que el ayuntamiento es un órgano colegiado de elección popular (115 fr. I), que el pleno puede requerir información y que su negativa se asentará en el ac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1"/>
              </a:rPr>
              <a:t><![CDATA[El ayuntamiento: un consejo de administración con u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 exige disculpas públicas y pide que lo corran por insubordinación ante el cabil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Graba el encuentro y lo sube a redes: la ciudadanía es el único tribunal que funcio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1"/>
              </a:rPr>
              <a:t><![CDATA[El ayuntamiento: un consejo de administración con u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órgano, no el señ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municipio, los regidores de representación proporcional («plurinominales») no son titulares de ayuntamiento: son invitados con voz pero sin voto hasta que el presidente les asigne fun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1"/>
              </a:rPr>
              <a:t><![CDATA[El ayuntamiento: un consejo de administración con u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descripciones del ayuntamiento en una sesión solemne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ayuntamiento se integra con el presidente municipal, los regidores y los síndicos, todos electos por votación popul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número de regidores y síndicos lo fija la ley estatal, y puede variar entre municipios de un mismo est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calificación de quién resultó electo la hace el consejo general del propio ayuntamiento saliente, acta en man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1"/>
              </a:rPr>
              <a:t><![CDATA[El ayuntamiento: un consejo de administración con u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ayuntamiento gobierna el municipio de forma colegiada: sus decisiones válidas requieren sesión, quórum y votació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1"/>
              </a:rPr>
              <a:t><![CDATA[El ayuntamiento: un consejo de administración con ur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la ley electoral y orgánica de tu estado: ¿cuántos regidores de mayoría y cuántos de representación proporcional tiene tu municipio, y qué autoridad califica tu elección? Escribe el nombre del tribunal y el plazo legal de la declarator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Conocer el cauce de tu propia constancia te ahorra el error clásico: negociar como si debieras el cargo al presidente, cuando te lo dio —y te lo puede quitar— un tribun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2026-10-24T12:33:09Z</dcterms:created>
  <dcterms:modified xsi:type="dcterms:W3CDTF">2026-10-24T12:33:09Z</dcterms:modified>
  <dc:title>El ayuntamiento: un consejo de administración con urna</dc:title>
  <dc:description>Presentación editable del OA «El ayuntamiento: un consejo de administración con urna». Enlace: https://politica.lumbre.lat/object/rgd-ayt-r01-oa01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