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nual de cada silla» (2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nual de cada silla» (3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nual de cada silla» (4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anual de cada silla» (5 de 5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ayt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asunto debe pasar por la oficina del síndico (patrimonio) con tasación y dictamen, y llegar al pleno para votación con fundamento: ahí el regidor pide la carpeta completa o vota en cont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2: el guion completo —síndico con tasación y dictamen, pleno con votación fundada— es lo que hace a una donación legal; saltarse cualquiera de las dos estaciones es el escándalo clásico. La 1 niega la arquitectura: el presupuesto no es «del» presidente, es del municipio y lo aprueba el cabildo. La 3 suena heroica y es ilegal: el regidor no anula actos, los vota, cuestiona y denuncia. La 4 es la trampa mortal: bajar una donación a «trámite» es el arte de no dejar rastro; y el rastro es el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la administración del patrimonio municipal corresponde a los síndicos; los actos de disposición de bienes requieren acuerdo del pleno conforme a las leyes orgánicas (REGLA ESTATAL). Sin dictamen ni valoración, el acto es nulo y sancionable (LGRA: desvío/abuso, arts. 54 y 57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la confusión es cara: la Constitución le dio al síndico dos fortalezas que ningún regidor tiene por derecho propio —el patrimonio y la defensa jurídica del municipio—. En muchos estados es además el suplente legal de la presidencia y el responsable de que los juicios del ayuntamiento tengan representante con mandato. Cuando la cultura presidencialista lo reduce a «regidor extra», el municipio pierde guardián: los terrenos se venden sin inventario, los juicios se contestan tarde y las concesiones se firman sin dictamen. Si llegas a la sindicatura, ejerce las dos llaves; si llegas a la regiduría, exige que alguien las ejerci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fr. I (NORMA NACIONAL): «para la administración del patrimonio del municipio y la defensa jurídica del ayuntamiento habrá los síndicos que la ley designe»: cargo con dos funciones propias, además del voto colegi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El regidor primero, por antigüedad de militancia, coordinará las sesiones de cabildo y firmará los cheques del municip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4 es el error doble: inventa un criterio de poder (antigüedad partidista) que la ley no conoce y le asigna al regidor la firma de dinero, que es ejecución —peculado esperando contexto—. Las líneas 1, 2 y 3 describen el reparto limpio: el presidente propone lo que la ley reserva al pleno, el pleno se organiza a sí mismo y el síndico asume sus dos encomiendas constitucionales. Regla mnemotécnica: **quien vota no firma; quien firma vota como uno más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(NORMA NACIONAL): la coordinación del cabildo y el despacho corresponden al presidente —o al síndico/regidor que la ley local designe, no al de «mayor militancia»—; firmar cheques es ejecución, no voto colegiado (LGRA arts. 54 y 57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ayt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 tu municipio: ¿quién es el síndico, cuál es su oficina y qué haría exactamente si mañana demandaran al ayuntamiento? Escribe tres preguntas para tu primera reunión con esa s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ayt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50293" r:id="rId1"/>
    <p:sldLayoutId id="2481950294" r:id="rId2"/>
    <p:sldLayoutId id="2481950295" r:id="rId3"/>
    <p:sldLayoutId id="248195029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d33c17edd9c27e99d62d9f94f144fcfad2aa8c5d18c77201.jpg"/>
  <Relationship Id="rId3" Type="http://schemas.openxmlformats.org/officeDocument/2006/relationships/hyperlink" Target="https://politica.lumbre.lat/object/rgd-ayt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ayt-r01-oa02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dente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idor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índic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lla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ultad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ayt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ir las facultades típicas de cada componente del ayuntamiento —ejecución del presidente, deliberación del regidor, patrimonio y defensa del síndico— y las zonas de colaboración obligada entre ell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sillas del ayuntamiento se ven iguales pero funcionan distinto en el día a día. Esta lección reparte el manual de cada papel: qué puede decidir solo el presidente, qué necesita del pleno, qué hace un regidor con su voto y sus comisiones, y por qué el síndico es la silla más subestimada del municipio —la que firma la defensa jurídica y cuida el patrimonio—. Entender el reparto evita los dos accidentes frecuentes: el regidor que da órdenes y el regidor que no sabe a quién pedirle qué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sidente · regidor · síndico · facultades · ayuntamient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nual de cada sil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al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ill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hacer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eci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»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o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obarl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nual de cada sil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ign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tal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álo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ánic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be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s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res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ici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órum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s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or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atégi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nual de cada sil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al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má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omien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1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IONAL)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en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rial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l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uc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tesí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nual de cada sil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i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úju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inari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e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íg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ici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anual de cada sil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nd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i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vert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bine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-compars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óm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t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d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abor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m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an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sillas, tres verb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idente: ejecuta. Regidor: delibera y vigila. Síndico: administra patrimonio y defiende al municipio en juicio. Tres verbos para una sola mes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 los tres verbos: ejecutar, deliberar, defender. Cuando alguien te pida salirte de tu verbo —obras tuyas, votos de otros, juicios sin síndico—, ya sabes que el error de arquitectura le cuesta al municipio y a tu responsabilida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nual de cada 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idente quiere donar un terreno municipal a una asociación «cercana al proyecto». No hay dictamen de patrimonio ni valoración. ¿Quién debe intervenir y cómo se comporta el regidor informa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ie más: los terrenos son del presidente porque el presupuesto es suyo; el regidor solo valida en act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asunto debe pasar por la oficina del síndico (patrimonio) con tasación y dictamen, y llegar al pleno para votación con fundamento: ahí el regidor pide la carpeta completa o vota en cont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gidor detiene la donación firmando él la nulidad del acto como miembro del ayunta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resuelve en la comisión de gobernación sin pleno: las donaciones son trámite intern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anual de cada si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índico es, por diseño constitucional, una copia barata del regidor: vota en el pleno y, si el presidente le cae bien, le presta una ofici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 de tareas en la primera sesión. En cuál línea se coló el error de arquitectur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presidente propondrá al pleno el nombramiento de director de obras, conforme a la ley orgánica del est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comisiones se integrarán y votarán en el propio cabildo, con regidores de mayoría y de representación proporcional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síndico se hará cargo de la defensa jurídica del municipio y del inventario del patrimonio municip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regidor primero, por antigüedad de militancia, coordinará las sesiones de cabildo y firmará los cheques del municipio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ayt-r01-oa02"/>
              </a:rPr>
              <a:t><![CDATA[Presidente, regidor, síndico: tres sillas, tres faculta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municipio: ¿quién es el síndico, cuál es su oficina y qué haría exactamente si mañana demandaran al ayuntamiento? Escribe tres preguntas para tu primera reunión con esa si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a alianza regidor-síndico es la más desaprovechada del ayuntamiento: uno pone la pregunta pública, el otro el expediente jurídico. Diseña la coordinación desde el primer 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14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2026-10-25T13:13:40Z</dcterms:created>
  <dcterms:modified xsi:type="dcterms:W3CDTF">2026-10-25T13:13:40Z</dcterms:modified>
  <dc:title>Presidente, regidor, síndico: tres sillas, tres facultades</dc:title>
  <dc:description>Presentación editable del OA «Presidente, regidor, síndico: tres sillas, tres facultades». Enlace: https://politica.lumbre.lat/object/rgd-ayt-r01-oa02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