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ayt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ayt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organigrama es derecho, no decoración» (2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organigrama es derecho, no decoración» (3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organigrama es derecho, no decoración» (4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organigrama es derecho, no decoración» (5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rgd-ayt-r02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stá fuera del cauce del 115 fr. II: crear dependencias requiere acuerdo del pleno y aprobación de la legislatura; y mover dinero entre partidas, además, sigue sus propias reglas presupuest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la creación está fuera de los tres actos (sin pleno, sin legislatura) y el traslado de dinero agrava el cuadro: la reasignación entre partidas tiene procedimiento y, cuando es «de hecho», es desvío en potencia. La 1 confunde facultad de mando con facultad constituyente municipal: el oficio no crea órganos, crea personas. La 3 apuesta por la «retrovalidación administrativa»: la política de firmar primero y legalizar después es la firma de los expedientes que la auditoría devuelve. La 4 es el mito del voto sin memoria: el regidor que deja pasar organigramas después no entiende su presupue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. 115 fr. II (NORMA NACIONAL): las dependencias municipales se establecen por el ayuntamiento «con aprobación de la legislatura del estado». Las modificaciones presupuestales se rigen por la ley de ingresos local y la Ley General de Contabilidad Gubernamental (REGLA FEDERAL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ayt-r02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El reglamento interno define la estructura con la que se gobierna el municipio —no solo se opera—, y por eso vive entre los acuerdos que el ayuntamiento toma en sesión: aprobarlo, modificarlo y derogarlo son actos del pleno. Que lo elabore la secretaría, lo proponga el presidente y lo redacten abogados, sí: que nazca sin votación, no. Para el regidor, esta regla vale oro: si mañana quieres mover funciones de una dirección que opera mal, tu vía es proponer la reforma del reglamento en el cabildo, no quejarte en el pasil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. 115 fr. II + REGLA ESTATAL típica: el ayuntamiento aprueba el reglamento en pleno; es de los instrumentos que la ley orgánica suele reservar al órgano colegiado, no a la presidencia solitar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ayt-r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El presidente puede suprimir una dirección por oficio si ya no le sirve, sin acuerdo del pleno ni de la legislat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4 es el error simétrico del 1: el órgano que nace por tres actos no muere por uno. Suprimir una dirección sin pleno y sin legislatura deja al municipio sin una obligación de servicio, y los usuarios —no el organigrama— cargan el costo. Las líneas 1, 2 y 3 describen bien el ecosistema: piso legal de dependencias, aprobación pendiente como etapa normal y distinción entre dependencia reglada y oficina de confianza. La palabra clave para tu vigilancia: **cauce**, porque las reorganizaciones sin cauce son las que terminan en observaciones de la cuenta públ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. 115 fr. II (NORMA NACIONAL): si crear exige acuerdo del ayuntamiento y aprobación de la legislatura, suprimir también —nadie se desentiende de un órgano que la ley le obligaba a formar mediante un simple of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ayt-r02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Consigue el reglamento interno de tu municipio (es pública: portal o solicitud). Marca: qué dependencias tiene, cuáles se crearon sin el acuerdo de cabildo que exige la ley, y una demanda vecinal real que hoy no tiene dueño form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ayt-r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9532" r:id="rId1"/>
    <p:sldLayoutId id="2481839533" r:id="rId2"/>
    <p:sldLayoutId id="2481839534" r:id="rId3"/>
    <p:sldLayoutId id="248183953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73f9f94e33da86bf81ab0e68c6bb385953520ca6f1a398f1.jpg"/>
  <Relationship Id="rId3" Type="http://schemas.openxmlformats.org/officeDocument/2006/relationships/hyperlink" Target="https://politica.lumbre.lat/object/rgd-ayt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2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2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2-oa01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ficin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unicipi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ac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nci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rgd-ayt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2-oa01"/>
              </a:rPr>
              <a:t><![CDATA[Las oficinas del municipio: cómo nace una depend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de dónde salen las dependencias de la administración pública municipal, qué requiere crearlas o modificarlas y por qué el regidor debe conocer el reglamento interno antes que el organigram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2-oa01"/>
              </a:rPr>
              <a:t><![CDATA[Las oficinas del municipio: cómo nace una depend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dirección municipal nace por ocurrencia de un martes: nace de la Constitución, de la ley orgánica estatal y de un acuerdo del ayuntamiento con aprobación de la legislatura. Esta lección te muestra el nacimiento legal de una dependencia, el catálogo típico de oficinas del municipio y el documento que casi nadie lee y todos deberían: el reglamento interno de la administración pública municipal. Con él, tu pregunta «¿esto de quién es?» deja de ser chisme y pasa a ser procedimie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2-oa01"/>
              </a:rPr>
              <a:t><![CDATA[Las oficinas del municipio: cómo nace una depend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pendencias · organigrama · reglamento · administración · ayuntamient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rganigrama es derecho, no decoración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2-oa01"/>
              </a:rPr>
              <a:t><![CDATA[Las oficinas del municipio: cómo nace una depend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v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odr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lece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nci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zgu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a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ée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ido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rganigrama es derecho, no decoración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2-oa01"/>
              </a:rPr>
              <a:t><![CDATA[Las oficinas del municipio: cómo nace una depend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ncu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n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c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graf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i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rganigrama es derecho, no decoración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2-oa01"/>
              </a:rPr>
              <a:t><![CDATA[Las oficinas del municipio: cómo nace una depend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nci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en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á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a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ro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mb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b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idas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i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pecial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rganigrama es derecho, no decoración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2-oa01"/>
              </a:rPr>
              <a:t><![CDATA[Las oficinas del municipio: cómo nace una depend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encia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tu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c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omod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leg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ble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bas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e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nví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rganigrama es derecho, no decoración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2-oa01"/>
              </a:rPr>
              <a:t><![CDATA[Las oficinas del municipio: cómo nace una depend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sarro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ban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le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gu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nsit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a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I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ne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rl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actos de una depend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2-oa01"/>
              </a:rPr>
              <a:t><![CDATA[Las oficinas del municipio: cómo nace una depend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isión del ayuntamiento en pleno, aprobación de la legislatura y desarrollo en el reglamento interno: tres actos para que una dirección exis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241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falta un acto, la dependencia es un fantasma: existe en el oficio y en la foto, no en el derecho. El regidor que detecta fantasmas protege al municipio de gastos sin responsabilid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2-oa01"/>
              </a:rPr>
              <a:t><![CDATA[Las oficinas del municipio: cómo nace una depend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organigrama es derecho, no decor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sidente crea por oficio «la Dirección de Eventos Especiales», con presupuesto transferido de obras públicas, sin sesión de cabildo. Como regidor, ¿cuál es la lectura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 válido: los oficios de la presidencia son parte de su facultad de reorganizar el gobierno cuando hace fal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stá fuera del cauce del 115 fr. II: crear dependencias requiere acuerdo del pleno y aprobación de la legislatura; y mover dinero entre partidas, además, sigue sus propias reglas presupuestal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2-oa01"/>
              </a:rPr>
              <a:t><![CDATA[Las oficinas del municipio: cómo nace una depend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 válido si después lo ratifican en el acta de la siguiente sesión: el tiempo no importa en estos cas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s problema solo del tesorero: el regidor no tiene nada que ver con organigrama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2-oa01"/>
              </a:rPr>
              <a:t><![CDATA[Las oficinas del municipio: cómo nace una depend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organigrama es derecho, no decor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glamento interno de la administración pública municipal lo firma el presidente solo, porque es un documento operativo de su administr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2-oa01"/>
              </a:rPr>
              <a:t><![CDATA[Las oficinas del municipio: cómo nace una depend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ones sobre el organigrama municipal. En cuál línea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ley orgánica del estado suele enumerar dependencias básicas que todo ayuntamiento debe instal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pleno aprobó la nueva dirección, falta que la legislatura local dé la aprobación que exige el 115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o «coordinaciones» y «oficinas del despacho» no están en el reglamento interno, no son dependencias con facultades propia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2-oa01"/>
              </a:rPr>
              <a:t><![CDATA[Las oficinas del municipio: cómo nace una depend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presidente puede suprimir una dirección por oficio si ya no le sirve, sin acuerdo del pleno ni de la legislatur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2-oa01"/>
              </a:rPr>
              <a:t><![CDATA[Las oficinas del municipio: cómo nace una depend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igue el reglamento interno de tu municipio (es pública: portal o solicitud). Marca: qué dependencias tiene, cuáles se crearon sin el acuerdo de cabildo que exige la ley, y una demanda vecinal real que hoy no tiene dueño form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encuentras el reglamento, ya tienes tu primer punto de acuerdo: exigir su publicación es transparencia de primera generación y te da mapa para todo lo demá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57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2026-10-24T06:27:39Z</dcterms:created>
  <dcterms:modified xsi:type="dcterms:W3CDTF">2026-10-24T06:27:39Z</dcterms:modified>
  <dc:title>Las oficinas del municipio: cómo nace una dependencia</dc:title>
  <dc:description>Presentación editable del OA «Las oficinas del municipio: cómo nace una dependencia». Enlace: https://politica.lumbre.lat/object/rgd-ayt-r02-oa01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