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ayt-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ayt-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puentes entre gobiernos»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puentes entre gobiernos»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puentes entre gobiernos»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puentes entre gobiernos»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puentes entre gobierno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rgd-ayt-r03-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puede libremente: los recursos del Ramo 33 tienen fines específicos definidos en sus reglas de operación (NORMA FEDERAL); desviarlos genera observación de la ASF, devolución y posible falta grave (LGRA art. 54: desvío de re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el FISM no es dinero libre, es un **contrato de propósito** —cada peso se comprueba contra su objetivo— y su desvío es falta grave con nombre propio: «aplicar de manera distinta a la autorizada… recursos públicos» (art. 54 LGRA). La 1 es el error que llena las observaciones de la cuenta pública: «votarlo en el pleno» no borra la etiqueta federal. La 3 inventa un permiso que no existe: el delegado no puede dispensar la ley, y el «oficio de autorización» sin fundamento es cómplice con membrete. La 4 cree en la contabilidad creativa: restituir tarde no repara el desvío —y la auditoría no mide saldos, mide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de Coordinación Fiscal y Ley General de Contabilidad Gubernamental (NORMA FEDERAL): las aportaciones federales (Ramo 33) son recursos etiquetados a fines específicos con reglas de operación, formatos de comprobación y fiscalización de la ASF; la LGRA art. 54 tipifica el desvío de recursos como falta gr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ayt-r03-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ibre» significa sin convenio por proyecto, no sin reglas. El Ramo 28 entra al presupuesto que tú votas, sale en la cuenta pública que tú vigilas y, si es un fondo del RFA con destino marcado, su comprobación es idéntica a la de una aportación. La confusión le cuesta cabildas enteros cada año: tesoreros que disponen del fondo de nómina educativa o de infraestructura educativa y luego descubren que la libertad del RFA tiene plazos y formatos. Tu regla: **ningún peso federal es anónimo; todos traen dirección, monto, calendario y firma de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de Coordinación Fiscal (NORMA FEDERAL): el Ramo 28 es de libre disponibilidad «en función de sus necesidades», pero su ejercicio se presupuesta por el ayuntamiento, se registra conforme a la Ley General de Contabilidad Gubernamental y se fiscaliza —local (ASE/Contraloría) y federal (ASF)—; los fondos dentro del RFA tienen destinos específicos (educación, salud, infraestru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ayt-r03-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basurero opera un servicio compartido, la revisión del convenio le queda exclusivamente al estado: ni cabildo ni ASF tienen nada que 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es el error de la puerta giratoria: la «compartimentación» no exime a nadie —el convenio pasa por cabildo, su dinero puede ser de origen federal si hay fondos etiquetados, y la ASF puede mirarlo—. Decir que «ni cabildo ni ASF tienen nada que ver» es el discurso con el que los convenios se vuelven cajas negras: obras de tres municipios, contrato de uno. Las líneas 1, 2 y 4 describen el diseño sano: convenio entre ayuntamientos, costo por tonelada con fideicomiso transparente y anclaje en la planeación metropolitana. La lección grande: **compartir el servicio no es compartir la opacidad; la mancomunidad bien hecha multiplica vigilantes, no los di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s. 74 Bis y 115 fr. III (NORMA NACIONAL): los recursos municipales de origen foráneo se fiscalizan por la ASF y las instancias locales; los convenios de coordinación intermunicipal son acuerdos de ayuntamiento que el pleno puede requeri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ayt-r03-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nvestiga: ¿cuántos de los servicios de tu municipio dependen de un convenio (basurero, agua, seguridad) o de dinero etiquetado (Ramo 33, FISM/FAIS)? Lista el nombre del convenio o fondo, la instancia con la que se firmó y en qué documento podrías vigil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ayt-r03-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9368" r:id="rId1"/>
    <p:sldLayoutId id="2481839369" r:id="rId2"/>
    <p:sldLayoutId id="2481839370" r:id="rId3"/>
    <p:sldLayoutId id="248183937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3329fcc08ccf3d0bc28e30ad0807a80ca0311a7b0afb3e91.jpg"/>
  <Relationship Id="rId3" Type="http://schemas.openxmlformats.org/officeDocument/2006/relationships/hyperlink" Target="https://politica.lumbre.lat/object/rgd-ayt-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3-oa02" TargetMode="External"/>
  <Relationship Id="rId3" Type="http://schemas.openxmlformats.org/officeDocument/2006/relationships/notesSlide" Target="../notesSlides/notesSlide1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a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nicip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eder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ayt-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los mecanismos de coordinación entre municipios, estados y federación —convenios, mesas sectoriales, zonas metropolitanas— y el origen del dinero foráneo (participaciones y aportaciones) que un regidor también vota y vigi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municipio resuelve solo su agua, su seguridad o su basura: las cuencas, las rutas y los delincuentes no conocen la frontera municipal. Esta lección te explica los puentes formales entre órdenes de gobierno —convenios, comisiones, zonas metropolitanas— y el otro gran puente: el presupuesto, donde una parte importante del dinero llega de la federación con candados propios. Saber en qué mesa se decide lo que pasa en tu calle es la diferencia entre un regidor que gestiona y uno que se enoj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venios · coordinación · participaciones · aportaciones · zona metropolit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uentes entre gobierno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b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on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ordinars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I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l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r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ordin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gur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rraf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uentes entre gobierno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comun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ur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b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g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zon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tropolit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ordi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c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g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e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b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ropolit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ed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uentes entre gobierno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olun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dam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ordi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tal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en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í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minist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uentes entre gobierno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cipacio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F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íf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b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br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ordi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lic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yunta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ú]]></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gil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ortacio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TAM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talecimien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uentes entre gobierno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r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tique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íf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c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bername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en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áne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uentes entre gobierno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ped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part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áz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om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de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mplimos?»]]></a:t>
            </a:r>
            <a:r>
              <a:rPr lang="en-US" strike="noStrike" sz="2100" spc="0" u="none" cap="none">
                <a:solidFill>
                  <a:srgbClr val="1B2438">
                    <a:alpha val="100000"/>
                  </a:srgbClr>
                </a:solidFill>
                <a:latin typeface="Calibri"/>
              </a:rPr>
              <a:t><![CD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uentes, tres expedi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onvenio de prestación de servicio, mesa metropolitana y fondo federal etiquetado: cada puente entre gobiernos exige su propio expediente local.]]></a:t>
            </a:r>
          </a:p>
        </p:txBody>
      </p:sp>
      <p:sp>
        <p:nvSpPr>
          <p:cNvPr id="9" name=""/>
          <p:cNvSpPr txBox="1"/>
          <p:nvPr/>
        </p:nvSpPr>
        <p:spPr>
          <a:xfrm>
            <a:off x="514350" y="25241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n expediente, el puente es una foto en la gaceta. Con expediente, el puente es presupuesto con reglas, actas con acuerdos y auditorías con respuestas. Tu trabajo es que los tres puentes tengan carpeta en la tesorería y calendario en la comis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puentes entre gobiern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unicipio recibirá FISM (Ramo 33) para agua y servicios ambientales. El presidente quiere «usar una parte para pagar la nómina administrativa porque hay urgencia». Como regidor, la lectura correcta del dinero etiquetado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ede: el dinero llega al municipio y el ayuntamiento lo vota como cualquier otra partida: «es de la federación, pero es nuestr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8]]></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puede libremente: los recursos del Ramo 33 tienen fines específicos definidos en sus reglas de operación (NORMA FEDERAL); desviarlos genera observación de la ASF, devolución y posible falta grave (LGRA art. 54: desvío de recursos).]]></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pende del humor del delegado estatal: si autoriza por escrito, la nómina se paga con FISM.]]></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válido si se «restituye» el dinero antes de que termine el año: lo que importa es el saldo fi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puentes entre gobiern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participaciones federales (Ramo 28) llegan «libres» de etiqueta al municipio, por lo que no requieren comprobación ante ninguna instancia feder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versación sobre el nuevo basurero metropolitano. En cuál línea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 ser un relleno que sirve a cuatro municipios, la solución natural es un convenio de coordinación entre los ayuntamientos interesad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unicipio que más basura genera debe aportar más al costo: el convenio fija aportaciones por tonelada y un fideicomiso de manejo.]]></a:t>
            </a:r>
          </a:p>
        </p:txBody>
      </p:sp>
      <p:sp>
        <p:nvSpPr>
          <p:cNvPr id="11" name=""/>
          <p:cNvSpPr txBox="1"/>
          <p:nvPr/>
        </p:nvSpPr>
        <p:spPr>
          <a:xfrm>
            <a:off x="628650" y="36671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basurero opera un servicio compartido, la revisión del convenio le queda exclusivamente al estado: ni cabildo ni ASF tienen nada que 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8]]></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un siendo municipal el servicio, la planeación metropolitana puede exigir su inclusión en los programas de desarrollo urbano de la zona metropolit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vestiga: ¿cuántos de los servicios de tu municipio dependen de un convenio (basurero, agua, seguridad) o de dinero etiquetado (Ramo 33, FISM/FAIS)? Lista el nombre del convenio o fondo, la instancia con la que se firmó y en qué documento podrías vigilarl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3-oa02"/>
              </a:rPr>
              <a:t><![CDATA[Cuando el servicio no es municipal: estado y fed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primer punto de acuerdo útil de tu trienio puede ser uno que ya te toca: solicitar al tesorero el cuadro de fuentes foráneas del presupuesto vigente y su calendario de comprobación. Sin foto del puente, no se cruz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2026-10-24T06:24:55Z</dcterms:created>
  <dcterms:modified xsi:type="dcterms:W3CDTF">2026-10-24T06:24:55Z</dcterms:modified>
  <dc:title>Cuando el servicio no es municipal: estado y federación</dc:title>
  <dc:description>Presentación editable del OA «Cuando el servicio no es municipal: estado y federación». Enlace: https://politica.lumbre.lat/object/rgd-ayt-r03-oa02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