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cab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tiempos, un solo acto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tiempos, un solo acto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tiempos, un solo acto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tiempos, un solo acto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cab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sistir, verificar quórum, pedir en el momento la lectura e integración de los anexos al acta, y votar con reserva expresa asentada: «se solicita dictamen técnico a la vista» —la falta de anexos queda registrada, no tu aus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asistes —porque el ausente no vota ni registra—, y conviertes la falta de anexos en un hecho documental: petición de lectura, reserva en acta, y si el acuerdo es ilegal, el vicio queda a la vista del acta para la auditoría. La 1 es el error más caro del regidor nuevo: la «protesta en ausencia» deja el quórum hecho, el acta limpia y tu voto gastado en el aire. La 3 confunde urgencia con facultad: el presidente convoca, pero el pleno —con tu voz— decide cómo se trata. La 4 puede ser legítima con hechos consumados, pero primero toca el acta: el escándalo sin expediente se desinfla; el expediente con escándalo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y V (NORMA NACIONAL) + REGLA ESTATAL: las formalidades de convocatoria, quórum y desarrollo las fijan la ley orgánica y el reglamento interno; la sesión es válida con los presentes, y las constancias se hacen en el acta (LGRA art. 49 fr. VII: rendición de cuenta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confusión que produce sesiones anuladas: la Constitución establece el **principio** de acuerdos por votación mayoritaria de los presentes en sesiones convocadas en los términos de ley; el número exacto del quórum, la anticipación de la convocatoria y las mayorías especiales las define cada estado. Aprende de memoria el tuyo: ¿la mitad más uno de los integrantes o de los presentes?, ¿qué pasa si un regidor se ausenta permanente?, ¿quién preside si falta el presidente? Esas cuatro respuestas son tu seguro jurídico. Y una regla transversal: la **publicidad** de las sesiones suele ser la regla y lo reservado la excepción —según la regla local—; pero «reservado» no significa «secreto para siempre»: el acuerdo, cuando menos, vive en el a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V (NORMA NACIONAL): son las legislaturas de los estados quienes expiden las leyes de régimen interior; el detalle del quórum —mayoría simple o calificada, ordinaria o extraordinaria— vive en la ley orgánica estatal y el reglamento (REGLA ESTAT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presidente declaró instalada la sesión con el síndico y cuatro regidores presentes sobre un ayuntamiento de once integr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describe un cuasiquórum: cinco de once no alcanza en ninguna regla estándar (la mitad más uno de once es seis). El acta que dice «sesión instalada» con cinco presentes es invitación a impugnar cada acuerdo —y los perjudicados no son tus adversarios: son los vecinos que esperaban el permiso aprobado ahí—. Las líneas 1, 3 y 4 son protocolo sano: convocatoria con anticipación y anexos, turno a comisión para dictamen y votación nominal asentada. Memoriza el número mágico de tu propio cabildo: **de cuántos somos, cuántos necesitamos**. Ese dato vale más que tres discur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STATAL típica + CPEUM art. 115 (NORMA NACIONAL): el quórum se forma con la mayoría que la ley orgánica señala de los integrantes del ayuntamiento; instalar con 5 de 11 no es sesión, es reunión con membrete (y sus acuerdos, nulos en potenci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cab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sigue tu ley orgánica municipal y el reglamento interno: anota anticipación de convocatoria, quórum, tipos de sesión y quién preside faltando el presidente. Cuatro datos; tenlos de memoria antes de tu próxima s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cab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5" r:id="rId1"/>
    <p:sldLayoutId id="2481856316" r:id="rId2"/>
    <p:sldLayoutId id="2481856317" r:id="rId3"/>
    <p:sldLayoutId id="24818563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bc15f7354b80ba54578fed759aba1c8e0553e232df4772e1.jpg"/>
  <Relationship Id="rId3" Type="http://schemas.openxmlformats.org/officeDocument/2006/relationships/hyperlink" Target="https://politica.lumbre.lat/object/rgd-cab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cab-r01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atom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s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uer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cab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el ciclo completo de una sesión de ayuntamiento —convocatoria, quórum, orden del día, desarrollo, puntos reservados y cierre— distinguiendo qué fija la ley orgánica estatal y qué depende del reglamento int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esión de cabildo es un acto jurídico con cinco tiempos, no una reunión con acta. Esta lección te muestra la anatomía completa: quién convoca y con qué anticipación, cómo se forma el quórum, qué pasa si falta un integrante, cómo se estructura el orden del día —lectura de correspondencia, dictámenes, puntos generales, reservados— y dónde nace tu figura favorita: el punto de acuerdo. La mayoría de tus poderes de regidor se activan sabiendo en qué tiempo de la sesión estás par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sión · convocatoria · quórum · orden del día · cabild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tiempos, un solo act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it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i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ée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tiempos, un solo act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8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2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)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labl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tiempos, un solo act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isdic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gios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ali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tiempos, un solo act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tomí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oy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h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lección»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ndi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tiempos, un solo act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ordina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rb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aní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tiempos de la se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ocatoria, instalación con quórum, desarrollo con dictámenes, puntos reservados y cierre con acta: la secuencia que valida cada acuer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la línea con tu dedo: si un acuerdo nació sin convocatoria válida o sin quórum, tu voto no arregla el vicio; y el acta bien levantada protege a quien se opuso a tiemp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tiempos, un solo a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 llega el viernes a las 6 pm la convocatoria a sesión «urgente» para el sábado a las 9, con cinco puntos y cero anexos. La jugada de regidor profesional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asistir: sin anexos no hay información, y votarás en contra desde la ausencia para dejar consta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sistir, verificar quórum, pedir en el momento la lectura e integración de los anexos al acta, y votar con reserva expresa asentada: «se solicita dictamen técnico a la vista» —la falta de anexos queda registrada, no tu ausenc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eptar la urgencia: el presidente califica los tiempos, y frenar todo por papeles paraliza al municip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ltrar los puntos a la prensa antes de la sesión para forzar que se cancel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tiempos, un solo a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quórum del cabildo lo fija la Constitución en su artículo 115: dos terceras partes de los integrantes del ayuntamiento en toda se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 de una sesión contada por el secretario. En cuál línea se coló el vici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nvocatoria se envió por escrito 72 horas antes con el orden del día y los proyectos de acuerdo anex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residente declaró instalada la sesión con el síndico y cuatro regidores presentes sobre un ayuntamiento de once integran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tes de votar el predial, el pleno acordó turnar el dictamen a la comisión de hacienda para su estudio y retorno funda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reservas y el resultado nominal de cada votación se asentaron en el acta que firmaron los presen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cab-r01-oa01"/>
              </a:rPr>
              <a:t><![CDATA[Anatomía de una sesión: de la convocatoria al punto de acuer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ue tu ley orgánica municipal y el reglamento interno: anota anticipación de convocatoria, quórum, tipos de sesión y quién preside faltando el presidente. Cuatro datos; tenlos de memoria antes de tu próxima se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municipio ya tuvo una sesión anulada por vicio de forma, pide ese acta: la escuela más barata es el error ajeno con fol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2026-10-24T11:07:22Z</dcterms:created>
  <dcterms:modified xsi:type="dcterms:W3CDTF">2026-10-24T11:07:22Z</dcterms:modified>
  <dc:title>Anatomía de una sesión: de la convocatoria al punto de acuerdo</dc:title>
  <dc:description>Presentación editable del OA «Anatomía de una sesión: de la convocatoria al punto de acuerdo». Enlace: https://politica.lumbre.lat/object/rgd-cab-r01-oa01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