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cab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: el expediente es tu discurso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: el expediente es tu discurso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: el expediente es tu discurso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: el expediente es tu discurso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cab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olicito que la tesorería informe al pleno, en 15 días naturales, las transferencias entre partidas realizadas en la partida de limpia durante el trimestre, con copia a la comisión de haciend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pide un objeto concreto (transferencias), una fuente nombrada (tesorería), un plazo medible (15 días naturales) y un canal de vigilancia (comisión con copia): eso es un acuerdo, no un desahogo. La 1 enciende el salón y no produce documento: tu indignación no entra al acta, la petición sí. La 3 («que dé la cara») suena firme y es imprecisa: un «explique lo que quiera» no se puede auditar ni vencer. La 4 es el eufemismo parásito: «cuando sus actividades lo permitan» le regala al obligado el control del reloj —la cortesía no puede borrar la obligación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(NORMA NACIONAL) + REGLA ESTATAL: el pleno requiere informes mediante acuerdos con alcance y plazo; la LGRA art. 49 fr. VII (NORMA NACIONAL) consagra el deber de rendir cuentas —lo exigible se redacta, no se desea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 en la tradición de nuestros reglamentos: es el freno elegante —no impides el acuerdo, pides que llegue informado—, y por eso suele ganar aunque seas minoría: votar «en contra de integrar un dictamen» es una posición indefendible en un acta pública. Las tres palabras mágicas de la moción suspensiva: **documento, integración, votación diferida**. Úsala como se usa el extintor: para conatos, no para incendios de relación; si cada sesión se te va en suspensivas, el pleno te reclasifica de «vigilante» a «obstruccionista» —y esa etiqueta te cuesta votos en cada votación nominal después. La misma herramienta, dos reputaciones: la marca la diferencia entre pedir un papel y pedir la quince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STATAL: las leyes orgánicas y reglamentos internos suelen admitir mociones de punto de orden, suspensivas y de reserva como herramientas del pleno para asegurar que los acuerdos se voten con elementos; su cauce exacto varía por es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Mejor no mando mi propuesta por escrito al secretario: la digo de palabra y «si cuaja», la ano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error: una propuesta oral «que cuaja» depende del humor del momento y de la memoria del secretario; la misma minuta con folio de entrada es un hecho jurídico con consecuencias si se ignora. Las líneas 1, 2 y 4 son la rutina completa: redacción antes, documentos con acuse y calendario después. Nota el patrón de las tres buenas: **papel, plazo, prueba**. Tu trienio se medirá en cuántos de tus exhortos tienen esas tres palabras —y en cuántos se quedaron en anécdota de pas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STATAL + LGRA art. 49 fr. VII (NORMA NACIONAL): los acuerdos del ayuntamiento se constan en acta y los requerimientos se formulan por escrito; lo dicho «de palabra» no integra el expediente ni obliga a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hoy tu primer punto de acuerdo con la fórmula de tres elementos: objeto concreto, área responsable, plazo en días naturales con copia a comisión. Llévalo firmado a la secretaría del ayuntamiento con acu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cab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843" r:id="rId1"/>
    <p:sldLayoutId id="2481838844" r:id="rId2"/>
    <p:sldLayoutId id="2481838845" r:id="rId3"/>
    <p:sldLayoutId id="24818388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051e7350268db63a9b9602b15ef307d72c1607fdf0b09011.jpg"/>
  <Relationship Id="rId3" Type="http://schemas.openxmlformats.org/officeDocument/2006/relationships/hyperlink" Target="https://politica.lumbre.lat/object/rgd-cab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d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ficien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cab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la rutina de trabajo del regidor alrededor de cada sesión: estudio previo con expediente, intervención breve y formal durante, y seguimiento documentado despué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dor eficiente no es el que habla más en el cabildo: es el que llega con expediente, habla con fundamento y sale con tarea. Esta lección te da el guion de tres tiempos —antes: lectura y preguntas; durante: minuto de intervención con estructura de acuerdo; después: seguimiento con calendario— y las plantillas de las dos figuras que definen tu productividad: el punto de acuerdo y el exhorto con plazo. Seis páginas de rutina contra sesenta minutos de improvis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uion · punto de acuerdo · exhorto · seguimiento · ses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: el expediente es tu discurs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r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do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br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: el expediente es tu discurs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02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ones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gu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ÚN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h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s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bat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2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e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: el expediente es tu discurs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oj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ó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: el expediente es tu discurs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s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li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n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ósi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ó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: el expediente es tu discurs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h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legó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encid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gnoró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is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l regidor con gui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: expediente y punto de acuerdo redactado. Durante: tres minutos con estructura. Después: minuta, plazo en calendario y semáforo de segu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clo se repite cada sesión sin excepción: los regidores que brillan una vez improvisan; los que pesan tres años, llevan guion. Tu herramienta no es la voz: es la rut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ntes: el expediente es tu discur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suntos generales quieres que el tesorero explique por qué «bajó» la partida de recolección. ¿Cuál versión del exhorto rinde más en el cabil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ciudadanía está harta de que no pase el camión, y este regidor no va a permitir que se ignore a los barrios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olicito que la tesorería informe al pleno, en 15 días naturales, las transferencias entre partidas realizadas en la partida de limpia durante el trimestre, con copia a la comisión de hacienda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Que el tesorero dé la cara en la próxima sesión y explique lo que quiera explicar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Propongo exhortar respetuosamente al tesorero a que, cuando sus actividades lo permitan, comparta información sobre el tema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ntes: el expediente es tu discur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oción suspensiva permite pedir que la votación de un punto se pause hasta integrar al expediente el documento que falta, dejando la constancia en el a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de regidores en un receso de cabildo. En cuál se coló la mala práctic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raigo redactado el resolutivo del punto de acuerdo: plazo, área responsable y copia a la comi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me niegan la copia del acta, la pido por oficio con número de entrada: dos pruebas de la negativa son mejor que una quej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ejor no mando mi propuesta por escrito al secretario: la digo de palabra y «si cuaja», la anot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i tabla de semáforo revisa cada exhorto vencido; el rojo entra como asunto del próximo orden del dí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2"/>
              </a:rPr>
              <a:t><![CDATA[El guion del regidor eficiente: antes, durante y despu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hoy tu primer punto de acuerdo con la fórmula de tres elementos: objeto concreto, área responsable, plazo en días naturales con copia a comisión. Llévalo firmado a la secretaría del ayuntamiento con acu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ige un asunto que ya te hayan traído los vecinos y cuya respuesta sea información, no dinero: es más difícil negarse a informar que a presupuestar —y tu primer verde vale más que tu primer discur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71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2026-10-24T06:16:10Z</dcterms:created>
  <dcterms:modified xsi:type="dcterms:W3CDTF">2026-10-24T06:16:10Z</dcterms:modified>
  <dc:title>El guion del regidor eficiente: antes, durante y después</dc:title>
  <dc:description>Presentación editable del OA «El guion del regidor eficiente: antes, durante y después». Enlace: https://politica.lumbre.lat/object/rgd-cab-r01-oa02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