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cab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cab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aritmética del poder municipal» (2 de 6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aritmética del poder municipal» (3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aritmética del poder municipal» (4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aritmética del poder municipal» (5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aritmética del poder municipal» (6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rgd-cab-r02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: dos tercios de 11 integrantes son 7.33 —es decir, 8 votos—; con 7 a favor la mayoría exigida no se alcanza, y las abstenciones ni aprueban ni salvan el núm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la base son los integrantes, no los presentes —eso cambia todo: 2/3 de 11 = 7.33, redondeable hacia arriba porque no existe la fracción de regidor—; la sesión aprobó 7 votos para un umbral de 8. La 1 comete el pecado aritmético mayor: mezclar bases; y las abstenciones «neutras» sí destruyen acuerdos: reducen el fuego amigo sin sumar el propio. La 3 confunde voto de calidad con varita: se usa para empates, no para mayorías incumplidas —y si no lo frena el acta, lo frena el tribunal—. La 4 es mito: los bienes municipales pueden enajenarse **con el cauce reforzado** que la ley marca: no es prohibición, es blindaj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 fr. I (NORMA NACIONAL): «salvo en los casos en que la ley del estado exija otra mayoría»; el cálculo se hace sobre la base que la ley estatal indique (integrantes, no presentes, en materia patrimonial típica), y las abstenciones no engrosan el voto afirma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cab-r0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regla de los presentes opera **donde la ley estatal no diga otra cosa**, y las constituciones locales y leyes orgánicas dicen otras cosas —muchas—: dos tercios para mover patrimonio o reglamento, tres quintos para licencias del presidente en ciertos estados, unanimidad para casos raros de alto voltaje (REGLA ESTATAL: los números exactos varían; estudia los tuyos). El regidor que solo trae la regla constitucional vota con el mapa desplegado a medias: sabe la capital y no conoce las calles. Y en el acta, el error se documenta así: un acuerdo de patrimonio aprobado con la mayoría «de presentes» cuando la ley local pedía «calificada de integrantes» es un acuerdo con fecha de caducidad judic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 fr. I (NORMA NACIONAL): la propia frase cierra con «salvo en los casos en que la ley del estado exija otra mayoría»: es remisión expresa, y ahí nacen las mayorías calificadas loc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cab-r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o la ley estatal pide dos tercios de los integrantes para el predio, bastó levantar la mano: 6 de 11 presentes ya forman el ple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3 es el atajo trampa: confundió la base de cálculo —presentes por integrantes— y el umbral —simple por calificada—, dos errores en una sola frase y un acta que se cae sola: los tribunales administrativos anulan enajenaciones por menos. Las líneas 1, 2 y 4 reflejan bien la mecánica: regla general de presentes, recusación limpia que protege al recusable y al acuerdo, y abstención como constancia con efecto de deslinde (no de bloqueo). Llévate la fórmula de la escalera: **primero la gravedad del asunto, luego la base de conteo, al final los brazos en alto —en este orden, siempre en este orden—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 fr. I + REGLA ESTATAL: la mayoría calificada se calcula sobre el número de integrantes que la ley señale; «dos tercios de los integrantes» nunca se completa con 6 de 11 —6 es la mitad más uno, no el blindaje exigido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cab-r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bre la ley orgánica de tu estado y haz la tabla de tres columnas: asunto / mayoría exigida / base (presentes o integrantes). Marca cinco asuntos típicos de tu municipio —uso de suelo, reglamento, licencia, predio, crédito— con su umbral exa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cab-r02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317" r:id="rId1"/>
    <p:sldLayoutId id="2481856318" r:id="rId2"/>
    <p:sldLayoutId id="2481856319" r:id="rId3"/>
    <p:sldLayoutId id="248185632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51c3dc1a94f9038d682dafcc8af3ab1e0e943bc01a57abb1.jpg"/>
  <Relationship Id="rId3" Type="http://schemas.openxmlformats.org/officeDocument/2006/relationships/hyperlink" Target="https://politica.lumbre.lat/object/rgd-cab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2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2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2-oa01" TargetMode="External"/>
  <Relationship Id="rId3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yoría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ctame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rmis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rgd-cab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2-oa01"/>
              </a:rPr>
              <a:t><![CDATA[Mayorías: no es lo mismo un dictamen que un permi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los tipos de mayoría aplicables a los acuerdos del ayuntamiento —simple, calificada, de presentes, de integrantes— y su correlación con el tipo de decisión, con el acento puesto en que el detalle exacto vive en la ley orgánica estata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2-oa01"/>
              </a:rPr>
              <a:t><![CDATA[Mayorías: no es lo mismo un dictamen que un permi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 «porque sí» o «porque no» es fácil; lo difícil es saber con qué mayoría se decide cada asunto. Esta lección desmenuza la aritmética del cabildo: mayoría de presentes para lo ordinario, mayorías calificadas para lo grave —reglamento, licencias, patrimonio—, y el efecto de ausencias, abstenciones y empates. Un mapa: a mayor trascendencia del acuerdo, mayor blindaje. La letra exacta la pone tu ley estatal: ve a buscar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ayorías · votación · acuerdos · quórum · cabild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ritmética del poder municipal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2-oa01"/>
              </a:rPr>
              <a:t><![CDATA[Mayorías: no es lo mismo un dictamen que un permi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d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rev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nga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ita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a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ritmética del poder municipal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2-oa01"/>
              </a:rPr>
              <a:t><![CDATA[Mayorías: no es lo mismo un dictamen que un permi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fic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ib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itmé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)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nt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ol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idad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fi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i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ritmética del poder municipal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2-oa01"/>
              </a:rPr>
              <a:t><![CDATA[Mayorías: no es lo mismo un dictamen que un permi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aje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—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e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erígua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rla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en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s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8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t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mática—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ritmética del poder municipal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2-oa01"/>
              </a:rPr>
              <a:t><![CDATA[Mayorías: no es lo mismo un dictamen que un permi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áctic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in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ég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i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ti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io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ritmética del poder municipal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2-oa01"/>
              </a:rPr>
              <a:t><![CDATA[Mayorías: no es lo mismo un dictamen que un permi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≈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mát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ocuen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udi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surad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ope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fi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l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on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z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eza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ritmética del poder municipal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2-oa01"/>
              </a:rPr>
              <a:t><![CDATA[Mayorías: no es lo mismo un dictamen que un permi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fi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…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b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itmé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óme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ind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s;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indaj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te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x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—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scalera de mayorí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2-oa01"/>
              </a:rPr>
              <a:t><![CDATA[Mayorías: no es lo mismo un dictamen que un permi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o ordinario a lo solemne: simple para trámite, calificada para patrimonio, reglamento y licencias. A mayor gravedad, mayor blindaj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 la escalera con el dedo: cada peldaño es más protección para el municipio y más papeles para ti. Votar un grado 2 con la prisa de un grado 1 es el error que produce nulidad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2-oa01"/>
              </a:rPr>
              <a:t><![CDATA[Mayorías: no es lo mismo un dictamen que un permi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aritmética del poder municip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 de 11 integrantes. La ley estatal exige «dos tercios de los integrantes» para enajenar bienes. Sesión con 9 presentes, votación: 7 a favor, 2 abstenciones. ¿Se aprobó la venta del terren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í: 7 de 9 presentes supera los dos tercios de los presentes, y las abstenciones no suman en cont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: dos tercios de 11 integrantes son 7.33 —es decir, 8 votos—; con 7 a favor la mayoría exigida no se alcanza, y las abstenciones ni aprueban ni salvan el númer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2-oa01"/>
              </a:rPr>
              <a:t><![CDATA[Mayorías: no es lo mismo un dictamen que un permi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í, porque el presidente desempata con voto de calidad cuando falta un vo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, porque los bienes municipales son inalienables en todo caso y la votación es irrelevan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2-oa01"/>
              </a:rPr>
              <a:t><![CDATA[Mayorías: no es lo mismo un dictamen que un permi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aritmética del poder municip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Constitución dice que los acuerdos se toman «por el voto mayoritario de los presentes», entonces ninguna ley estatal puede exigir mayorías distin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2-oa01"/>
              </a:rPr>
              <a:t><![CDATA[Mayorías: no es lo mismo un dictamen que un permi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ntarios sobre votaciones del cabildo. En cuál línea se coló la cuenta errad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 asuntos de trámite ordinario, la regla general del 115 es mayoría de los presentes en sesión válidamente convoca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regidor con conflicto de interés declarado se recusó: salió de la deliberación y no contó ni a favor ni en contr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la ley estatal pide dos tercios de los integrantes para el predio, bastó levantar la mano: 6 de 11 presentes ya forman el plen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2-oa01"/>
              </a:rPr>
              <a:t><![CDATA[Mayorías: no es lo mismo un dictamen que un permi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abstención registrada en el acta permite deslindar la responsabilidad sin bloquear formalmente el acuerd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2-oa01"/>
              </a:rPr>
              <a:t><![CDATA[Mayorías: no es lo mismo un dictamen que un permi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 la ley orgánica de tu estado y haz la tabla de tres columnas: asunto / mayoría exigida / base (presentes o integrantes). Marca cinco asuntos típicos de tu municipio —uso de suelo, reglamento, licencia, predio, crédito— con su umbral exa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sa hoja plastificada cabe en una carpeta y vale un trienio: la próxima vez que te digan «ya quedó aprobado, es mayoría», sabrás exactamente a qué número mirar antes de asenti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2-oa01"/>
              </a:rPr>
              <a:t><![CDATA[Mayorías: no es lo mismo un dictamen que un permi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2026-10-24T11:07:24Z</dcterms:created>
  <dcterms:modified xsi:type="dcterms:W3CDTF">2026-10-24T11:07:24Z</dcterms:modified>
  <dc:title>Mayorías: no es lo mismo un dictamen que un permiso</dc:title>
  <dc:description>Presentación editable del OA «Mayorías: no es lo mismo un dictamen que un permiso». Enlace: https://politica.lumbre.lat/object/rgd-cab-r02-oa01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