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cab-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 comparsa ni apagafuegos»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 comparsa ni apagafuegos»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 comparsa ni apagafuegos»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 comparsa ni apagafuegos»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i comparsa ni apagafuegos» (6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rgd-cab-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tar el acuerdo general con reserva escrita sobre la partida sin dictamen, exigir en acta el estudio faltante y, si lo íntegro no llega, convertir la reserva en voto en contra con contrapropuesta de reasi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3: separa lo sano de lo podrido —el acuerdo general camina, la partida podrida se marca con tu reserva en acta— y deja la puerta abierta a un «no» informado si no llega el dictamen: ni traicionas la gestión ni te manchas la firma. La 1 es la caricatura del comparsa con acento clientelar: tu silencio es cómplice y el acta lo recordará mejor que tú. La 2 confunde pureza con estrategia: el escándalo sin expediente quema tu relación con el pleno y no desactiva la partida. La 4 se cree neutral y es cobarde: la abstención muda deja pasar la partida sin ni siquiera documentar la sosp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57-58 y 49 (NORMA NACIONAL): votar a sabiendas un acuerdo viciado o con interés personal puede constituir abuso de funciones y conflicto de interés; la abstención y la reserva constan en acta y definen responsabilidad (CPEUM art. 115, REGLA ESTATAL para el 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2-oa0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coartada favorita de los expedientes que se caen solos: «yo voté lo que me dijeron». En derecho administrativo cada firma responde por sí: la consigna no borra el voto nominal del acta —por eso el acta se llama nominal: porque nombran a cada mano levantada—. Las consecuencias de votar con el bloque sin leer llegan tarde y no perdonan: inhabilitación, devolución, y en el peor caso, proceso penal si el acuerdo forma parte de una red de desvío. Para tu vida práctica: **la próxima vez que te pidan lealtad contra tu lectura del expediente, da la lealtad al expediente**: un «voto razonado en contra» que se documenta hoy es un descargo mañana. El bloque que te pide firmar sin leer no te está cuidando: te está usando de pararray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NORMA NACIONAL): las responsabilidades administrativas son individuales y se actualizan con la conducta —el voto consciente de un acuerdo ilegal puede integrar abuso de funciones (art. 57) o contratación indebida (art. 59)—; la disciplina de bancada no tiene asiento en la ley de responsabil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té la enajenación «por lealtad al proyecto» sin leer el avalúo: la bancada respondía por mí ante l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la confesión con membrete: «la bancada respondía por mí» no tiene ni una coma de derecho detrás, y «sin leer el avalúo» describe la ignorancia deliberada, que no es defensa: se presume que el regidor debió conocer lo que votó. Las líneas 1, 2 y 4 muestran el voto responsable en sus tres formas honestas: la reserva documentada, la contrapropuesta perdida con rastro y la recusación antes del conteo. Nota el patrón de las tres buenas: **posición + constancia + momento**. La consigna te promete protección; el acta te deja sola. Vota para la versión de tu acta que leerás dentro de cinco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57-58 (NORMA NACIONAL): cada servidor responde por su conducta y el voto de un acto patrimonial sin revisar, con interés del entorno del votante, es terreno fértil de falta grave; no existe la «responsabilidad por ban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rgd-cab-r02-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la última votación que te incomodó. Pásala por los cuatro tamices en papel y escribe la fórmula que usaste —y la que hubieras usado con el método—. ¿Tu registro en acta diría hoy lo mismo que dices en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rgd-cab-r02-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10" r:id="rId1"/>
    <p:sldLayoutId id="2481856311" r:id="rId2"/>
    <p:sldLayoutId id="2481856312" r:id="rId3"/>
    <p:sldLayoutId id="24818563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b991e13ff26fc5359a31442a35c92608b812c26147250441.jpg"/>
  <Relationship Id="rId3" Type="http://schemas.openxmlformats.org/officeDocument/2006/relationships/hyperlink" Target="https://politica.lumbre.lat/object/rgd-cab-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rgd-cab-r02-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id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ncip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est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rgd-cab-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el criterio de voto del regidor entre los dos extremos disfuncionales —el comparsa que todo lo levanta y el obstruccionista que todo lo apaga— mediante una rutina de tamices: legalidad, evidencia, principio y alternat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sión pone al regidor frente al mismo dilema: votar en contra de lo que tu propio partido propone, o votar a favor de lo que tu conciencia no ve claro. Esta lección no te dice cómo pensar: te da un método para decidir sin traicionarte ni paralizar al municipio. Cuatro tamices —legalidad, evidencia, principio público, alternativa— y tres fórmulas de voto discrepante que sí gobiernan: con reserva, con contrapropuesta, con abstención motivad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oto · principios · disidencia · gestión · cabil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 comparsa ni apagafueg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ic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c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ars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v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ap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ed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7,]]></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b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gafueg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 comparsa ni apagafueg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y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n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ica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i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ga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 comparsa ni apagafueg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v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ti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ec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ncip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e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c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terna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truy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 comparsa ni apagafueg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órmu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p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v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er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lin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ic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irt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 comparsa ni apagafueg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apropuest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o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s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tiva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di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i comparsa ni apagafueg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crep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ob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tru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u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s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ue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lt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u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uatro tamices del vo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egalidad, evidencia, principio público y alternativa: cuatro filtros en orden antes de decidir. Si pasa los cuatro, vota; si no, vota con fórmula.]]></a:t>
            </a:r>
          </a:p>
        </p:txBody>
      </p:sp>
      <p:sp>
        <p:nvSpPr>
          <p:cNvPr id="9"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legalidad primero porque sin base el debate sobra; alternativa al final porque tu «no» sin contrapropuesta es solo ruido con ac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i comparsa ni apagafueg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bancada —la de tu partido— trae un acuerdo que necesitas votar: legal en forma, pero con una partida sin dictamen que beneficiará a una empresa con dueños de tu mismo círculo. La jugada de voto responsable 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tar a favor en silencio: el partido paga la campaña y la lealtad se cobra en bloque.]]></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otar en contra y denunciar en redes «traición del gobernador interno»: el escándalo limpio lava cualquier sospec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tar el acuerdo general con reserva escrita sobre la partida sin dictamen, exigir en acta el estudio faltante y, si lo íntegro no llega, convertir la reserva en voto en contra con contrapropuesta de reasignación.]]></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bstenerte sin decir nada: así «no te mojas» para la siguiente design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i comparsa ni apagafueg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ealtad partidista puede invocarse como eximente cuando un regidor vota un acuerdo que resulta ilegal, porque en el cabildo «se responde ante la bancada, no ante la ley».]]></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fensas de regidores después de una votación incómoda. En cuál se coló el error grave:]]></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oté a favor del convenio general y dejé por escrito mi reserva sobre la cláusula quinta: si esa cláusula falla, mi posición consta en acta.]]></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i voto en contra incluyó la redacción sustituta que la comisión de gobernación no aceptó: perdí la votación pero gané el rastro.]]></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té la enajenación «por lealtad al proyecto» sin leer el avalúo: la bancada respondía por mí ante la histo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 abstuve declarando el impedimento: el contrato lo revisaba socio de mi despacho y la recusación constó antes del conte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rgd-cab-r02-oa02"/>
              </a:rPr>
              <a:t><![CDATA[Cómo vota un regidor con principios sin matar la gest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la última votación que te incomodó. Pásala por los cuatro tamices en papel y escribe la fórmula que usaste —y la que hubieras usado con el método—. ¿Tu registro en acta diría hoy lo mismo que dices en privad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escubres que tu último «a favor» fue inercia, todavía hay reparación útil: en el siguiente asunto similar, presenta la reserva que no presentaste. El acta no borra, pero enmiend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2026-10-24T11:07:17Z</dcterms:created>
  <dcterms:modified xsi:type="dcterms:W3CDTF">2026-10-24T11:07:17Z</dcterms:modified>
  <dc:title>Cómo vota un regidor con principios sin matar la gestión</dc:title>
  <dc:description>Presentación editable del OA «Cómo vota un regidor con principios sin matar la gestión». Enlace: https://politica.lumbre.lat/object/rgd-cab-r02-oa02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